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314" r:id="rId5"/>
    <p:sldId id="345" r:id="rId6"/>
    <p:sldId id="334" r:id="rId7"/>
    <p:sldId id="329" r:id="rId8"/>
    <p:sldId id="344" r:id="rId9"/>
    <p:sldId id="346" r:id="rId10"/>
    <p:sldId id="347" r:id="rId11"/>
    <p:sldId id="352" r:id="rId12"/>
    <p:sldId id="351" r:id="rId13"/>
    <p:sldId id="349" r:id="rId14"/>
    <p:sldId id="350" r:id="rId15"/>
    <p:sldId id="33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6" userDrawn="1">
          <p15:clr>
            <a:srgbClr val="A4A3A4"/>
          </p15:clr>
        </p15:guide>
        <p15:guide id="2" orient="horz" pos="1008" userDrawn="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DFE"/>
    <a:srgbClr val="D4DDFE"/>
    <a:srgbClr val="D5DEFF"/>
    <a:srgbClr val="F6F7FF"/>
    <a:srgbClr val="DBDCE5"/>
    <a:srgbClr val="F0F1FB"/>
    <a:srgbClr val="DFE1F6"/>
    <a:srgbClr val="EEEFF5"/>
    <a:srgbClr val="DFE1EF"/>
    <a:srgbClr val="A9B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394" autoAdjust="0"/>
  </p:normalViewPr>
  <p:slideViewPr>
    <p:cSldViewPr snapToGrid="0">
      <p:cViewPr varScale="1">
        <p:scale>
          <a:sx n="82" d="100"/>
          <a:sy n="82" d="100"/>
        </p:scale>
        <p:origin x="446" y="72"/>
      </p:cViewPr>
      <p:guideLst>
        <p:guide orient="horz" pos="1416"/>
        <p:guide orient="horz" pos="1008"/>
        <p:guide pos="3840"/>
      </p:guideLst>
    </p:cSldViewPr>
  </p:slideViewPr>
  <p:outlineViewPr>
    <p:cViewPr>
      <p:scale>
        <a:sx n="33" d="100"/>
        <a:sy n="33" d="100"/>
      </p:scale>
      <p:origin x="0" y="-10368"/>
    </p:cViewPr>
  </p:outlin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32BE22-BCF5-218A-BCDB-9D6463B9A4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36C6B9B-3CD0-9D38-9EB7-8FC9403B85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A62055-8DBD-6042-92AC-66DE479F90DE}" type="datetimeFigureOut">
              <a:rPr lang="en-US" smtClean="0"/>
              <a:t>4/22/2025</a:t>
            </a:fld>
            <a:endParaRPr lang="en-US" dirty="0"/>
          </a:p>
        </p:txBody>
      </p:sp>
      <p:sp>
        <p:nvSpPr>
          <p:cNvPr id="4" name="Footer Placeholder 3">
            <a:extLst>
              <a:ext uri="{FF2B5EF4-FFF2-40B4-BE49-F238E27FC236}">
                <a16:creationId xmlns:a16="http://schemas.microsoft.com/office/drawing/2014/main" id="{7745B14E-D4D7-1E40-CD23-AE797C2368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713512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EE50A-AB77-49BE-9076-23C4C8D08BB2}" type="datetimeFigureOut">
              <a:rPr lang="en-US" smtClean="0"/>
              <a:t>4/22/2025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9883-B744-4FDD-8623-D69A66650022}" type="slidenum">
              <a:rPr lang="en-US" smtClean="0"/>
              <a:t>‹#›</a:t>
            </a:fld>
            <a:endParaRPr lang="en-US" dirty="0"/>
          </a:p>
        </p:txBody>
      </p:sp>
    </p:spTree>
    <p:extLst>
      <p:ext uri="{BB962C8B-B14F-4D97-AF65-F5344CB8AC3E}">
        <p14:creationId xmlns:p14="http://schemas.microsoft.com/office/powerpoint/2010/main" val="1427647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a:t>
            </a:fld>
            <a:endParaRPr lang="en-US" dirty="0"/>
          </a:p>
        </p:txBody>
      </p:sp>
    </p:spTree>
    <p:extLst>
      <p:ext uri="{BB962C8B-B14F-4D97-AF65-F5344CB8AC3E}">
        <p14:creationId xmlns:p14="http://schemas.microsoft.com/office/powerpoint/2010/main" val="265202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B1595-3197-6562-F3C0-6EF7118054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E67FEB-D687-A656-8886-EC507E363D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3382D-6403-CD3C-0E1D-81481E7DC5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83DF7C-6E4A-D425-7BBD-A7FD9872B641}"/>
              </a:ext>
            </a:extLst>
          </p:cNvPr>
          <p:cNvSpPr>
            <a:spLocks noGrp="1"/>
          </p:cNvSpPr>
          <p:nvPr>
            <p:ph type="sldNum" sz="quarter" idx="5"/>
          </p:nvPr>
        </p:nvSpPr>
        <p:spPr/>
        <p:txBody>
          <a:bodyPr/>
          <a:lstStyle/>
          <a:p>
            <a:fld id="{96E09883-B744-4FDD-8623-D69A66650022}" type="slidenum">
              <a:rPr lang="en-US" smtClean="0"/>
              <a:t>11</a:t>
            </a:fld>
            <a:endParaRPr lang="en-US" dirty="0"/>
          </a:p>
        </p:txBody>
      </p:sp>
    </p:spTree>
    <p:extLst>
      <p:ext uri="{BB962C8B-B14F-4D97-AF65-F5344CB8AC3E}">
        <p14:creationId xmlns:p14="http://schemas.microsoft.com/office/powerpoint/2010/main" val="2655338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12</a:t>
            </a:fld>
            <a:endParaRPr lang="en-US" dirty="0"/>
          </a:p>
        </p:txBody>
      </p:sp>
    </p:spTree>
    <p:extLst>
      <p:ext uri="{BB962C8B-B14F-4D97-AF65-F5344CB8AC3E}">
        <p14:creationId xmlns:p14="http://schemas.microsoft.com/office/powerpoint/2010/main" val="2570765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3</a:t>
            </a:fld>
            <a:endParaRPr lang="en-US" dirty="0"/>
          </a:p>
        </p:txBody>
      </p:sp>
    </p:spTree>
    <p:extLst>
      <p:ext uri="{BB962C8B-B14F-4D97-AF65-F5344CB8AC3E}">
        <p14:creationId xmlns:p14="http://schemas.microsoft.com/office/powerpoint/2010/main" val="370436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4</a:t>
            </a:fld>
            <a:endParaRPr lang="en-US" dirty="0"/>
          </a:p>
        </p:txBody>
      </p:sp>
    </p:spTree>
    <p:extLst>
      <p:ext uri="{BB962C8B-B14F-4D97-AF65-F5344CB8AC3E}">
        <p14:creationId xmlns:p14="http://schemas.microsoft.com/office/powerpoint/2010/main" val="3341551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CFCB1-93FF-4259-80E9-0F78852303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D743FB-9CF2-B901-6A29-A4D42CE1D7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DF7BFA-D3BB-AA65-81E5-A48E192BE2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017A1F-9FED-1A67-DD12-B51E1B956EF2}"/>
              </a:ext>
            </a:extLst>
          </p:cNvPr>
          <p:cNvSpPr>
            <a:spLocks noGrp="1"/>
          </p:cNvSpPr>
          <p:nvPr>
            <p:ph type="sldNum" sz="quarter" idx="5"/>
          </p:nvPr>
        </p:nvSpPr>
        <p:spPr/>
        <p:txBody>
          <a:bodyPr/>
          <a:lstStyle/>
          <a:p>
            <a:fld id="{96E09883-B744-4FDD-8623-D69A66650022}" type="slidenum">
              <a:rPr lang="en-US" smtClean="0"/>
              <a:t>5</a:t>
            </a:fld>
            <a:endParaRPr lang="en-US" dirty="0"/>
          </a:p>
        </p:txBody>
      </p:sp>
    </p:spTree>
    <p:extLst>
      <p:ext uri="{BB962C8B-B14F-4D97-AF65-F5344CB8AC3E}">
        <p14:creationId xmlns:p14="http://schemas.microsoft.com/office/powerpoint/2010/main" val="2609118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1A0FF-5B1C-5685-EF4A-1BCD2B2055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EEABC1-A739-B8CF-9F3A-CCB229EEF6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DCC33B-484E-A1CF-2923-CE10B49670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DF2D60-821C-B404-FD2C-9E663D4FBCAD}"/>
              </a:ext>
            </a:extLst>
          </p:cNvPr>
          <p:cNvSpPr>
            <a:spLocks noGrp="1"/>
          </p:cNvSpPr>
          <p:nvPr>
            <p:ph type="sldNum" sz="quarter" idx="5"/>
          </p:nvPr>
        </p:nvSpPr>
        <p:spPr/>
        <p:txBody>
          <a:bodyPr/>
          <a:lstStyle/>
          <a:p>
            <a:fld id="{96E09883-B744-4FDD-8623-D69A66650022}" type="slidenum">
              <a:rPr lang="en-US" smtClean="0"/>
              <a:t>6</a:t>
            </a:fld>
            <a:endParaRPr lang="en-US" dirty="0"/>
          </a:p>
        </p:txBody>
      </p:sp>
    </p:spTree>
    <p:extLst>
      <p:ext uri="{BB962C8B-B14F-4D97-AF65-F5344CB8AC3E}">
        <p14:creationId xmlns:p14="http://schemas.microsoft.com/office/powerpoint/2010/main" val="3186839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DC841-2DEC-469E-56FA-1055CF4EA5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595C93-41A4-D93C-7EA8-45DAFB0C20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18615B-DBAE-4284-A497-C57B1019BF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AF006D-4C9B-7BD1-FBE9-C01A4FE93B11}"/>
              </a:ext>
            </a:extLst>
          </p:cNvPr>
          <p:cNvSpPr>
            <a:spLocks noGrp="1"/>
          </p:cNvSpPr>
          <p:nvPr>
            <p:ph type="sldNum" sz="quarter" idx="5"/>
          </p:nvPr>
        </p:nvSpPr>
        <p:spPr/>
        <p:txBody>
          <a:bodyPr/>
          <a:lstStyle/>
          <a:p>
            <a:fld id="{96E09883-B744-4FDD-8623-D69A66650022}" type="slidenum">
              <a:rPr lang="en-US" smtClean="0"/>
              <a:t>7</a:t>
            </a:fld>
            <a:endParaRPr lang="en-US" dirty="0"/>
          </a:p>
        </p:txBody>
      </p:sp>
    </p:spTree>
    <p:extLst>
      <p:ext uri="{BB962C8B-B14F-4D97-AF65-F5344CB8AC3E}">
        <p14:creationId xmlns:p14="http://schemas.microsoft.com/office/powerpoint/2010/main" val="2727808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64E72-9892-88D1-FA03-2CFE2D46B5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8515DF-1629-5056-9296-9F039BFAE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C3911A-EC8F-3A66-5C65-B512F0CD22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930C5F-E7AC-C638-0CC6-53351913E3F4}"/>
              </a:ext>
            </a:extLst>
          </p:cNvPr>
          <p:cNvSpPr>
            <a:spLocks noGrp="1"/>
          </p:cNvSpPr>
          <p:nvPr>
            <p:ph type="sldNum" sz="quarter" idx="5"/>
          </p:nvPr>
        </p:nvSpPr>
        <p:spPr/>
        <p:txBody>
          <a:bodyPr/>
          <a:lstStyle/>
          <a:p>
            <a:fld id="{96E09883-B744-4FDD-8623-D69A66650022}" type="slidenum">
              <a:rPr lang="en-US" smtClean="0"/>
              <a:t>8</a:t>
            </a:fld>
            <a:endParaRPr lang="en-US" dirty="0"/>
          </a:p>
        </p:txBody>
      </p:sp>
    </p:spTree>
    <p:extLst>
      <p:ext uri="{BB962C8B-B14F-4D97-AF65-F5344CB8AC3E}">
        <p14:creationId xmlns:p14="http://schemas.microsoft.com/office/powerpoint/2010/main" val="3594608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AD2BC-3BCC-8029-A036-58186118FE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E68666-8FE3-E622-787E-051612505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7B8023-BED8-329F-8C7B-EA85C65EBB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D09B3C-CE48-4149-A47B-D592BF91171E}"/>
              </a:ext>
            </a:extLst>
          </p:cNvPr>
          <p:cNvSpPr>
            <a:spLocks noGrp="1"/>
          </p:cNvSpPr>
          <p:nvPr>
            <p:ph type="sldNum" sz="quarter" idx="5"/>
          </p:nvPr>
        </p:nvSpPr>
        <p:spPr/>
        <p:txBody>
          <a:bodyPr/>
          <a:lstStyle/>
          <a:p>
            <a:fld id="{96E09883-B744-4FDD-8623-D69A66650022}" type="slidenum">
              <a:rPr lang="en-US" smtClean="0"/>
              <a:t>9</a:t>
            </a:fld>
            <a:endParaRPr lang="en-US" dirty="0"/>
          </a:p>
        </p:txBody>
      </p:sp>
    </p:spTree>
    <p:extLst>
      <p:ext uri="{BB962C8B-B14F-4D97-AF65-F5344CB8AC3E}">
        <p14:creationId xmlns:p14="http://schemas.microsoft.com/office/powerpoint/2010/main" val="1223285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D924B-B7EA-7D64-F60F-3AD9B55B60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2A4976-EE65-F2E7-2083-E024F7D320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11C403-6DAF-0A69-BAF4-A4FCCB1FD1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BA55B7-D914-7F2D-2FFC-E8B490ADAAD3}"/>
              </a:ext>
            </a:extLst>
          </p:cNvPr>
          <p:cNvSpPr>
            <a:spLocks noGrp="1"/>
          </p:cNvSpPr>
          <p:nvPr>
            <p:ph type="sldNum" sz="quarter" idx="5"/>
          </p:nvPr>
        </p:nvSpPr>
        <p:spPr/>
        <p:txBody>
          <a:bodyPr/>
          <a:lstStyle/>
          <a:p>
            <a:fld id="{96E09883-B744-4FDD-8623-D69A66650022}" type="slidenum">
              <a:rPr lang="en-US" smtClean="0"/>
              <a:t>10</a:t>
            </a:fld>
            <a:endParaRPr lang="en-US" dirty="0"/>
          </a:p>
        </p:txBody>
      </p:sp>
    </p:spTree>
    <p:extLst>
      <p:ext uri="{BB962C8B-B14F-4D97-AF65-F5344CB8AC3E}">
        <p14:creationId xmlns:p14="http://schemas.microsoft.com/office/powerpoint/2010/main" val="3667735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11185" y="629469"/>
            <a:ext cx="8961120" cy="5599062"/>
          </a:xfrm>
        </p:spPr>
        <p:txBody>
          <a:bodyPr lIns="0" tIns="0" rIns="0" bIns="0" anchor="ctr">
            <a:noAutofit/>
          </a:bodyPr>
          <a:lstStyle>
            <a:lvl1pPr marL="0" algn="l">
              <a:lnSpc>
                <a:spcPct val="80000"/>
              </a:lnSpc>
              <a:spcBef>
                <a:spcPts val="0"/>
              </a:spcBef>
              <a:spcAft>
                <a:spcPts val="0"/>
              </a:spcAft>
              <a:defRPr sz="7000"/>
            </a:lvl1pPr>
          </a:lstStyle>
          <a:p>
            <a:r>
              <a:rPr lang="en-US" dirty="0"/>
              <a:t>Click to add title</a:t>
            </a:r>
          </a:p>
        </p:txBody>
      </p:sp>
      <p:sp>
        <p:nvSpPr>
          <p:cNvPr id="6" name="Freeform 5">
            <a:extLst>
              <a:ext uri="{FF2B5EF4-FFF2-40B4-BE49-F238E27FC236}">
                <a16:creationId xmlns:a16="http://schemas.microsoft.com/office/drawing/2014/main" id="{CA65DB93-2357-6899-3DDD-DC79C877ADA2}"/>
              </a:ext>
              <a:ext uri="{C183D7F6-B498-43B3-948B-1728B52AA6E4}">
                <adec:decorative xmlns:adec="http://schemas.microsoft.com/office/drawing/2017/decorative" val="1"/>
              </a:ext>
            </a:extLst>
          </p:cNvPr>
          <p:cNvSpPr/>
          <p:nvPr userDrawn="1"/>
        </p:nvSpPr>
        <p:spPr>
          <a:xfrm>
            <a:off x="9729533" y="5801722"/>
            <a:ext cx="2115210" cy="1056278"/>
          </a:xfrm>
          <a:custGeom>
            <a:avLst/>
            <a:gdLst>
              <a:gd name="connsiteX0" fmla="*/ 1057605 w 2115210"/>
              <a:gd name="connsiteY0" fmla="*/ 0 h 1056278"/>
              <a:gd name="connsiteX1" fmla="*/ 2109820 w 2115210"/>
              <a:gd name="connsiteY1" fmla="*/ 949535 h 1056278"/>
              <a:gd name="connsiteX2" fmla="*/ 2115210 w 2115210"/>
              <a:gd name="connsiteY2" fmla="*/ 1056278 h 1056278"/>
              <a:gd name="connsiteX3" fmla="*/ 0 w 2115210"/>
              <a:gd name="connsiteY3" fmla="*/ 1056278 h 1056278"/>
              <a:gd name="connsiteX4" fmla="*/ 5390 w 2115210"/>
              <a:gd name="connsiteY4" fmla="*/ 949535 h 1056278"/>
              <a:gd name="connsiteX5" fmla="*/ 1057605 w 2115210"/>
              <a:gd name="connsiteY5" fmla="*/ 0 h 105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5210" h="1056278">
                <a:moveTo>
                  <a:pt x="1057605" y="0"/>
                </a:moveTo>
                <a:cubicBezTo>
                  <a:pt x="1605234" y="0"/>
                  <a:pt x="2055657" y="416196"/>
                  <a:pt x="2109820" y="949535"/>
                </a:cubicBezTo>
                <a:lnTo>
                  <a:pt x="2115210" y="1056278"/>
                </a:lnTo>
                <a:lnTo>
                  <a:pt x="0" y="1056278"/>
                </a:lnTo>
                <a:lnTo>
                  <a:pt x="5390" y="949535"/>
                </a:lnTo>
                <a:cubicBezTo>
                  <a:pt x="59553" y="416196"/>
                  <a:pt x="509976" y="0"/>
                  <a:pt x="105760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 name="Object 1">
            <a:extLst>
              <a:ext uri="{FF2B5EF4-FFF2-40B4-BE49-F238E27FC236}">
                <a16:creationId xmlns:a16="http://schemas.microsoft.com/office/drawing/2014/main" id="{056E6431-5C32-6197-AA1B-3763794313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99852" y="0"/>
            <a:ext cx="1574573" cy="3954463"/>
          </a:xfrm>
          <a:prstGeom prst="rect">
            <a:avLst/>
          </a:prstGeom>
        </p:spPr>
      </p:pic>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accent3"/>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D978EB2-1AE7-BB87-954B-F3DBF5080553}"/>
              </a:ext>
            </a:extLst>
          </p:cNvPr>
          <p:cNvSpPr>
            <a:spLocks noGrp="1"/>
          </p:cNvSpPr>
          <p:nvPr>
            <p:ph type="title" hasCustomPrompt="1"/>
          </p:nvPr>
        </p:nvSpPr>
        <p:spPr>
          <a:xfrm>
            <a:off x="811184" y="621973"/>
            <a:ext cx="10569634" cy="1801793"/>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1406BDC3-2B84-117A-BF71-A331C1DD6BCB}"/>
              </a:ext>
            </a:extLst>
          </p:cNvPr>
          <p:cNvSpPr>
            <a:spLocks noGrp="1"/>
          </p:cNvSpPr>
          <p:nvPr>
            <p:ph sz="quarter" idx="26" hasCustomPrompt="1"/>
          </p:nvPr>
        </p:nvSpPr>
        <p:spPr>
          <a:xfrm>
            <a:off x="811183" y="2796209"/>
            <a:ext cx="3657598" cy="3147392"/>
          </a:xfrm>
        </p:spPr>
        <p:txBody>
          <a:bodyPr lIns="0" tIns="0" rIns="0" bIns="0"/>
          <a:lstStyle>
            <a:lvl1pPr marL="285750" indent="-285750">
              <a:buFont typeface="Arial" panose="020B0604020202020204" pitchFamily="34" charset="0"/>
              <a:buChar char="•"/>
              <a:defRPr sz="1800"/>
            </a:lvl1pPr>
            <a:lvl2pPr marL="411480">
              <a:defRPr sz="1600"/>
            </a:lvl2pPr>
            <a:lvl3pPr marL="685800">
              <a:defRPr sz="1400"/>
            </a:lvl3pPr>
            <a:lvl4pPr marL="1051560">
              <a:defRPr sz="1200"/>
            </a:lvl4pPr>
            <a:lvl5pPr marL="1417320">
              <a:defRPr sz="1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able Placeholder 4">
            <a:extLst>
              <a:ext uri="{FF2B5EF4-FFF2-40B4-BE49-F238E27FC236}">
                <a16:creationId xmlns:a16="http://schemas.microsoft.com/office/drawing/2014/main" id="{4D2A92BD-8372-F61F-9551-6FA12079139B}"/>
              </a:ext>
            </a:extLst>
          </p:cNvPr>
          <p:cNvSpPr>
            <a:spLocks noGrp="1"/>
          </p:cNvSpPr>
          <p:nvPr>
            <p:ph type="tbl" sz="quarter" idx="28" hasCustomPrompt="1"/>
          </p:nvPr>
        </p:nvSpPr>
        <p:spPr>
          <a:xfrm>
            <a:off x="4902200" y="2795588"/>
            <a:ext cx="6478617" cy="3148012"/>
          </a:xfrm>
        </p:spPr>
        <p:txBody>
          <a:bodyPr/>
          <a:lstStyle>
            <a:lvl1pPr>
              <a:defRPr/>
            </a:lvl1pPr>
          </a:lstStyle>
          <a:p>
            <a:r>
              <a:rPr lang="en-US" dirty="0"/>
              <a:t>Click icon to insert table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1661836"/>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3"/>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9EF52E1-6F3C-5D9B-32DC-A156BDDE2834}"/>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647" b="86709"/>
          <a:stretch/>
        </p:blipFill>
        <p:spPr>
          <a:xfrm>
            <a:off x="-1" y="5946505"/>
            <a:ext cx="5304866" cy="911495"/>
          </a:xfrm>
          <a:custGeom>
            <a:avLst/>
            <a:gdLst>
              <a:gd name="connsiteX0" fmla="*/ 0 w 5304866"/>
              <a:gd name="connsiteY0" fmla="*/ 0 h 1912980"/>
              <a:gd name="connsiteX1" fmla="*/ 5304866 w 5304866"/>
              <a:gd name="connsiteY1" fmla="*/ 0 h 1912980"/>
              <a:gd name="connsiteX2" fmla="*/ 5304866 w 5304866"/>
              <a:gd name="connsiteY2" fmla="*/ 1912980 h 1912980"/>
              <a:gd name="connsiteX3" fmla="*/ 5304865 w 5304866"/>
              <a:gd name="connsiteY3" fmla="*/ 1912980 h 1912980"/>
              <a:gd name="connsiteX4" fmla="*/ 0 w 5304866"/>
              <a:gd name="connsiteY4" fmla="*/ 1912980 h 1912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866" h="1912980">
                <a:moveTo>
                  <a:pt x="0" y="0"/>
                </a:moveTo>
                <a:lnTo>
                  <a:pt x="5304866" y="0"/>
                </a:lnTo>
                <a:lnTo>
                  <a:pt x="5304866" y="1912980"/>
                </a:lnTo>
                <a:lnTo>
                  <a:pt x="5304865" y="1912980"/>
                </a:lnTo>
                <a:lnTo>
                  <a:pt x="0" y="1912980"/>
                </a:lnTo>
                <a:close/>
              </a:path>
            </a:pathLst>
          </a:custGeom>
        </p:spPr>
      </p:pic>
      <p:sp>
        <p:nvSpPr>
          <p:cNvPr id="9" name="Freeform 8">
            <a:extLst>
              <a:ext uri="{FF2B5EF4-FFF2-40B4-BE49-F238E27FC236}">
                <a16:creationId xmlns:a16="http://schemas.microsoft.com/office/drawing/2014/main" id="{4510996E-0672-63AB-DCBF-25B251B22899}"/>
              </a:ext>
              <a:ext uri="{C183D7F6-B498-43B3-948B-1728B52AA6E4}">
                <adec:decorative xmlns:adec="http://schemas.microsoft.com/office/drawing/2017/decorative" val="1"/>
              </a:ext>
            </a:extLst>
          </p:cNvPr>
          <p:cNvSpPr/>
          <p:nvPr userDrawn="1"/>
        </p:nvSpPr>
        <p:spPr>
          <a:xfrm>
            <a:off x="10497680" y="0"/>
            <a:ext cx="1694321" cy="2692400"/>
          </a:xfrm>
          <a:custGeom>
            <a:avLst/>
            <a:gdLst>
              <a:gd name="connsiteX0" fmla="*/ 1346200 w 1694321"/>
              <a:gd name="connsiteY0" fmla="*/ 0 h 2692400"/>
              <a:gd name="connsiteX1" fmla="*/ 1617506 w 1694321"/>
              <a:gd name="connsiteY1" fmla="*/ 27350 h 2692400"/>
              <a:gd name="connsiteX2" fmla="*/ 1694321 w 1694321"/>
              <a:gd name="connsiteY2" fmla="*/ 47101 h 2692400"/>
              <a:gd name="connsiteX3" fmla="*/ 1694321 w 1694321"/>
              <a:gd name="connsiteY3" fmla="*/ 528114 h 2692400"/>
              <a:gd name="connsiteX4" fmla="*/ 1692265 w 1694321"/>
              <a:gd name="connsiteY4" fmla="*/ 526998 h 2692400"/>
              <a:gd name="connsiteX5" fmla="*/ 1346199 w 1694321"/>
              <a:gd name="connsiteY5" fmla="*/ 457130 h 2692400"/>
              <a:gd name="connsiteX6" fmla="*/ 457130 w 1694321"/>
              <a:gd name="connsiteY6" fmla="*/ 1346199 h 2692400"/>
              <a:gd name="connsiteX7" fmla="*/ 1346199 w 1694321"/>
              <a:gd name="connsiteY7" fmla="*/ 2235268 h 2692400"/>
              <a:gd name="connsiteX8" fmla="*/ 1692265 w 1694321"/>
              <a:gd name="connsiteY8" fmla="*/ 2165401 h 2692400"/>
              <a:gd name="connsiteX9" fmla="*/ 1694321 w 1694321"/>
              <a:gd name="connsiteY9" fmla="*/ 2164285 h 2692400"/>
              <a:gd name="connsiteX10" fmla="*/ 1694321 w 1694321"/>
              <a:gd name="connsiteY10" fmla="*/ 2645299 h 2692400"/>
              <a:gd name="connsiteX11" fmla="*/ 1617506 w 1694321"/>
              <a:gd name="connsiteY11" fmla="*/ 2665050 h 2692400"/>
              <a:gd name="connsiteX12" fmla="*/ 1346200 w 1694321"/>
              <a:gd name="connsiteY12" fmla="*/ 2692400 h 2692400"/>
              <a:gd name="connsiteX13" fmla="*/ 0 w 1694321"/>
              <a:gd name="connsiteY13" fmla="*/ 1346200 h 2692400"/>
              <a:gd name="connsiteX14" fmla="*/ 1346200 w 1694321"/>
              <a:gd name="connsiteY14" fmla="*/ 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4321" h="2692400">
                <a:moveTo>
                  <a:pt x="1346200" y="0"/>
                </a:moveTo>
                <a:cubicBezTo>
                  <a:pt x="1439136" y="0"/>
                  <a:pt x="1529872" y="9417"/>
                  <a:pt x="1617506" y="27350"/>
                </a:cubicBezTo>
                <a:lnTo>
                  <a:pt x="1694321" y="47101"/>
                </a:lnTo>
                <a:lnTo>
                  <a:pt x="1694321" y="528114"/>
                </a:lnTo>
                <a:lnTo>
                  <a:pt x="1692265" y="526998"/>
                </a:lnTo>
                <a:cubicBezTo>
                  <a:pt x="1585898" y="482008"/>
                  <a:pt x="1468954" y="457130"/>
                  <a:pt x="1346199" y="457130"/>
                </a:cubicBezTo>
                <a:cubicBezTo>
                  <a:pt x="855180" y="457130"/>
                  <a:pt x="457130" y="855180"/>
                  <a:pt x="457130" y="1346199"/>
                </a:cubicBezTo>
                <a:cubicBezTo>
                  <a:pt x="457130" y="1837218"/>
                  <a:pt x="855180" y="2235268"/>
                  <a:pt x="1346199" y="2235268"/>
                </a:cubicBezTo>
                <a:cubicBezTo>
                  <a:pt x="1468954" y="2235268"/>
                  <a:pt x="1585898" y="2210390"/>
                  <a:pt x="1692265" y="2165401"/>
                </a:cubicBezTo>
                <a:lnTo>
                  <a:pt x="1694321" y="2164285"/>
                </a:lnTo>
                <a:lnTo>
                  <a:pt x="1694321" y="2645299"/>
                </a:lnTo>
                <a:lnTo>
                  <a:pt x="1617506" y="2665050"/>
                </a:lnTo>
                <a:cubicBezTo>
                  <a:pt x="1529872" y="2682983"/>
                  <a:pt x="1439136" y="2692400"/>
                  <a:pt x="1346200" y="2692400"/>
                </a:cubicBezTo>
                <a:cubicBezTo>
                  <a:pt x="602714" y="2692400"/>
                  <a:pt x="0" y="2089686"/>
                  <a:pt x="0" y="1346200"/>
                </a:cubicBezTo>
                <a:cubicBezTo>
                  <a:pt x="0" y="602714"/>
                  <a:pt x="602714" y="0"/>
                  <a:pt x="1346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D1A089D1-3F91-4EA1-F598-0EDD4632E42D}"/>
              </a:ext>
            </a:extLst>
          </p:cNvPr>
          <p:cNvSpPr>
            <a:spLocks noGrp="1"/>
          </p:cNvSpPr>
          <p:nvPr>
            <p:ph type="title" hasCustomPrompt="1"/>
          </p:nvPr>
        </p:nvSpPr>
        <p:spPr>
          <a:xfrm>
            <a:off x="811185" y="621972"/>
            <a:ext cx="6400800"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5DE2B4D4-87FA-ACC4-A0FD-E98B07CE9852}"/>
              </a:ext>
            </a:extLst>
          </p:cNvPr>
          <p:cNvSpPr>
            <a:spLocks noGrp="1"/>
          </p:cNvSpPr>
          <p:nvPr>
            <p:ph sz="quarter" idx="26" hasCustomPrompt="1"/>
          </p:nvPr>
        </p:nvSpPr>
        <p:spPr>
          <a:xfrm>
            <a:off x="811185" y="3067050"/>
            <a:ext cx="6400800" cy="3048000"/>
          </a:xfrm>
        </p:spPr>
        <p:txBody>
          <a:bodyPr lIns="0" tIns="0" rIns="0" bIns="0"/>
          <a:lstStyle>
            <a:lvl1pPr marL="0" indent="0">
              <a:buNone/>
              <a:defRPr sz="1800"/>
            </a:lvl1pPr>
            <a:lvl2pPr marL="411480">
              <a:defRPr sz="1800"/>
            </a:lvl2pPr>
            <a:lvl3pPr marL="685800">
              <a:defRPr sz="1800"/>
            </a:lvl3pPr>
            <a:lvl4pPr marL="1051560">
              <a:defRPr sz="1800"/>
            </a:lvl4pPr>
            <a:lvl5pPr marL="141732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4A58F85D-7A7F-3D36-8C6A-6589D66D2AFD}"/>
              </a:ext>
            </a:extLst>
          </p:cNvPr>
          <p:cNvSpPr>
            <a:spLocks noGrp="1"/>
          </p:cNvSpPr>
          <p:nvPr>
            <p:ph sz="quarter" idx="27" hasCustomPrompt="1"/>
          </p:nvPr>
        </p:nvSpPr>
        <p:spPr>
          <a:xfrm>
            <a:off x="7861300" y="3067050"/>
            <a:ext cx="3519515" cy="3048000"/>
          </a:xfrm>
        </p:spPr>
        <p:txBody>
          <a:bodyPr lIns="0" tIns="0" rIns="0" bIns="0"/>
          <a:lstStyle>
            <a:lvl1pPr marL="342900" indent="-342900">
              <a:buFont typeface="+mj-lt"/>
              <a:buAutoNum type="arabicPeriod"/>
              <a:defRPr sz="1800"/>
            </a:lvl1pPr>
            <a:lvl2pPr marL="525780" indent="-342900">
              <a:buFont typeface="+mj-lt"/>
              <a:buAutoNum type="alphaLcPeriod"/>
              <a:defRPr sz="1800"/>
            </a:lvl2pPr>
            <a:lvl3pPr marL="800100" indent="-342900">
              <a:buFont typeface="+mj-lt"/>
              <a:buAutoNum type="arabicParenR"/>
              <a:defRPr sz="1800"/>
            </a:lvl3pPr>
            <a:lvl4pPr marL="1165860" indent="-342900">
              <a:buFont typeface="+mj-lt"/>
              <a:buAutoNum type="alphaLcPeriod"/>
              <a:defRPr sz="1800"/>
            </a:lvl4pPr>
            <a:lvl5pPr marL="1531620" indent="-34290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7694533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accent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8C74DBB-978B-8EA5-44E6-3AF3F58B700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67254"/>
          <a:stretch>
            <a:fillRect/>
          </a:stretch>
        </p:blipFill>
        <p:spPr>
          <a:xfrm>
            <a:off x="0" y="4612248"/>
            <a:ext cx="3769950" cy="2245753"/>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a16="http://schemas.microsoft.com/office/drawing/2014/main" id="{F7D965D3-2ED5-0347-F848-6C2A1D36AEB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a16="http://schemas.microsoft.com/office/drawing/2014/main" id="{1CBEC63C-AA69-807D-2A93-BC45B1BDF641}"/>
              </a:ext>
            </a:extLst>
          </p:cNvPr>
          <p:cNvSpPr>
            <a:spLocks noGrp="1"/>
          </p:cNvSpPr>
          <p:nvPr>
            <p:ph type="title"/>
          </p:nvPr>
        </p:nvSpPr>
        <p:spPr>
          <a:xfrm>
            <a:off x="811184" y="621973"/>
            <a:ext cx="7309086" cy="1828800"/>
          </a:xfrm>
        </p:spPr>
        <p:txBody>
          <a:bodyPr lIns="0" tIns="0" rIns="0" bIns="0">
            <a:noAutofit/>
          </a:body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3E0C7AAD-1535-12DC-133E-2253BF501721}"/>
              </a:ext>
            </a:extLst>
          </p:cNvPr>
          <p:cNvSpPr>
            <a:spLocks noGrp="1"/>
          </p:cNvSpPr>
          <p:nvPr>
            <p:ph type="tbl" sz="quarter" idx="12" hasCustomPrompt="1"/>
          </p:nvPr>
        </p:nvSpPr>
        <p:spPr>
          <a:xfrm>
            <a:off x="811183" y="2757488"/>
            <a:ext cx="10548967" cy="3399964"/>
          </a:xfrm>
        </p:spPr>
        <p:txBody>
          <a:bodyPr/>
          <a:lstStyle/>
          <a:p>
            <a:r>
              <a:rPr lang="en-US" dirty="0"/>
              <a:t>Click icon to insert table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3697493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accent3"/>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8AC6985-AA41-BCAE-CEDF-E736D973B5FF}"/>
              </a:ext>
            </a:extLst>
          </p:cNvPr>
          <p:cNvSpPr>
            <a:spLocks noGrp="1"/>
          </p:cNvSpPr>
          <p:nvPr>
            <p:ph type="ctrTitle"/>
          </p:nvPr>
        </p:nvSpPr>
        <p:spPr>
          <a:xfrm>
            <a:off x="811184" y="612647"/>
            <a:ext cx="10002589" cy="3657600"/>
          </a:xfrm>
        </p:spPr>
        <p:txBody>
          <a:bodyPr lIns="0" tIns="0" rIns="0" bIns="0" anchor="b">
            <a:noAutofit/>
          </a:bodyPr>
          <a:lstStyle>
            <a:lvl1pPr marL="0" algn="l">
              <a:lnSpc>
                <a:spcPct val="90000"/>
              </a:lnSpc>
              <a:spcBef>
                <a:spcPts val="0"/>
              </a:spcBef>
              <a:spcAft>
                <a:spcPts val="0"/>
              </a:spcAft>
              <a:defRPr sz="7000"/>
            </a:lvl1pPr>
          </a:lstStyle>
          <a:p>
            <a:r>
              <a:rPr lang="en-US"/>
              <a:t>Click to edit Master title style</a:t>
            </a:r>
            <a:endParaRPr lang="en-US" dirty="0"/>
          </a:p>
        </p:txBody>
      </p:sp>
      <p:sp>
        <p:nvSpPr>
          <p:cNvPr id="19" name="Subtitle 2">
            <a:extLst>
              <a:ext uri="{FF2B5EF4-FFF2-40B4-BE49-F238E27FC236}">
                <a16:creationId xmlns:a16="http://schemas.microsoft.com/office/drawing/2014/main" id="{A7B85660-94E4-85D1-95CA-415513A0355F}"/>
              </a:ext>
            </a:extLst>
          </p:cNvPr>
          <p:cNvSpPr>
            <a:spLocks noGrp="1"/>
          </p:cNvSpPr>
          <p:nvPr>
            <p:ph type="subTitle" idx="1" hasCustomPrompt="1"/>
          </p:nvPr>
        </p:nvSpPr>
        <p:spPr>
          <a:xfrm>
            <a:off x="811185" y="4724033"/>
            <a:ext cx="7000972" cy="1709423"/>
          </a:xfrm>
        </p:spPr>
        <p:txBody>
          <a:bodyPr lIns="0" tIns="0" rIns="0" bIns="0">
            <a:noAutofit/>
          </a:bodyPr>
          <a:lstStyle>
            <a:lvl1pPr marL="0" indent="0" algn="l">
              <a:buNone/>
              <a:defRPr sz="2400" b="1" i="0">
                <a:solidFill>
                  <a:schemeClr val="accent4"/>
                </a:solidFill>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2" name="Group 1">
            <a:extLst>
              <a:ext uri="{FF2B5EF4-FFF2-40B4-BE49-F238E27FC236}">
                <a16:creationId xmlns:a16="http://schemas.microsoft.com/office/drawing/2014/main" id="{1DCAF5C0-1B51-02B5-924D-230575353A0B}"/>
              </a:ext>
              <a:ext uri="{C183D7F6-B498-43B3-948B-1728B52AA6E4}">
                <adec:decorative xmlns:adec="http://schemas.microsoft.com/office/drawing/2017/decorative" val="1"/>
              </a:ext>
            </a:extLst>
          </p:cNvPr>
          <p:cNvGrpSpPr/>
          <p:nvPr userDrawn="1"/>
        </p:nvGrpSpPr>
        <p:grpSpPr>
          <a:xfrm rot="10800000">
            <a:off x="9829617" y="4724034"/>
            <a:ext cx="2133966" cy="2133966"/>
            <a:chOff x="9654699" y="2229295"/>
            <a:chExt cx="2133966" cy="2133966"/>
          </a:xfrm>
        </p:grpSpPr>
        <p:sp>
          <p:nvSpPr>
            <p:cNvPr id="3" name="Freeform 11">
              <a:extLst>
                <a:ext uri="{FF2B5EF4-FFF2-40B4-BE49-F238E27FC236}">
                  <a16:creationId xmlns:a16="http://schemas.microsoft.com/office/drawing/2014/main" id="{41AAE8D5-8E6A-7CBE-9018-DD8F3493D049}"/>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12">
              <a:extLst>
                <a:ext uri="{FF2B5EF4-FFF2-40B4-BE49-F238E27FC236}">
                  <a16:creationId xmlns:a16="http://schemas.microsoft.com/office/drawing/2014/main" id="{C694532E-B147-38A2-55EE-24483385016A}"/>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5" name="Graphic 4">
            <a:extLst>
              <a:ext uri="{FF2B5EF4-FFF2-40B4-BE49-F238E27FC236}">
                <a16:creationId xmlns:a16="http://schemas.microsoft.com/office/drawing/2014/main" id="{114B3BE5-2D39-542C-00BB-A940C568E43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884" r="34757"/>
          <a:stretch>
            <a:fillRect/>
          </a:stretch>
        </p:blipFill>
        <p:spPr>
          <a:xfrm>
            <a:off x="7717670" y="0"/>
            <a:ext cx="4474331" cy="3231221"/>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Tree>
    <p:extLst>
      <p:ext uri="{BB962C8B-B14F-4D97-AF65-F5344CB8AC3E}">
        <p14:creationId xmlns:p14="http://schemas.microsoft.com/office/powerpoint/2010/main" val="298881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11185" y="621973"/>
            <a:ext cx="6400800" cy="1828800"/>
          </a:xfrm>
        </p:spPr>
        <p:txBody>
          <a:bodyPr lIns="0" tIns="0" rIns="0" bIns="0">
            <a:noAutofit/>
          </a:bodyPr>
          <a:lstStyle>
            <a:lvl1pPr>
              <a:defRPr baseline="0"/>
            </a:lvl1pPr>
          </a:lstStyle>
          <a:p>
            <a:r>
              <a:rPr lang="en-US" dirty="0"/>
              <a:t>Click to add title</a:t>
            </a:r>
          </a:p>
        </p:txBody>
      </p:sp>
      <p:pic>
        <p:nvPicPr>
          <p:cNvPr id="10" name="Graphic 9">
            <a:extLst>
              <a:ext uri="{FF2B5EF4-FFF2-40B4-BE49-F238E27FC236}">
                <a16:creationId xmlns:a16="http://schemas.microsoft.com/office/drawing/2014/main" id="{B3606A3B-5B75-C830-0580-02B3AF648B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698" r="40000"/>
          <a:stretch>
            <a:fillRect/>
          </a:stretch>
        </p:blipFill>
        <p:spPr>
          <a:xfrm>
            <a:off x="8077200" y="0"/>
            <a:ext cx="4114800" cy="5712824"/>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2" name="Oval 11">
            <a:extLst>
              <a:ext uri="{FF2B5EF4-FFF2-40B4-BE49-F238E27FC236}">
                <a16:creationId xmlns:a16="http://schemas.microsoft.com/office/drawing/2014/main" id="{45B92DB2-64DD-608F-360F-52958A93EB5B}"/>
              </a:ext>
              <a:ext uri="{C183D7F6-B498-43B3-948B-1728B52AA6E4}">
                <adec:decorative xmlns:adec="http://schemas.microsoft.com/office/drawing/2017/decorative" val="1"/>
              </a:ext>
            </a:extLst>
          </p:cNvPr>
          <p:cNvSpPr/>
          <p:nvPr userDrawn="1"/>
        </p:nvSpPr>
        <p:spPr>
          <a:xfrm>
            <a:off x="7445683" y="944192"/>
            <a:ext cx="1291008" cy="12910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Content Placeholder 5">
            <a:extLst>
              <a:ext uri="{FF2B5EF4-FFF2-40B4-BE49-F238E27FC236}">
                <a16:creationId xmlns:a16="http://schemas.microsoft.com/office/drawing/2014/main" id="{1CA1AC91-E5AE-A457-178C-6A577DAAF4C4}"/>
              </a:ext>
            </a:extLst>
          </p:cNvPr>
          <p:cNvSpPr>
            <a:spLocks noGrp="1"/>
          </p:cNvSpPr>
          <p:nvPr>
            <p:ph sz="quarter" idx="14" hasCustomPrompt="1"/>
          </p:nvPr>
        </p:nvSpPr>
        <p:spPr>
          <a:xfrm>
            <a:off x="811185" y="2774786"/>
            <a:ext cx="6400800" cy="3257550"/>
          </a:xfrm>
        </p:spPr>
        <p:txBody>
          <a:bodyPr lIns="0"/>
          <a:lstStyle>
            <a:lvl1pPr marL="0" indent="0">
              <a:buNone/>
              <a:defRPr sz="2400"/>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4">
            <a:extLst>
              <a:ext uri="{FF2B5EF4-FFF2-40B4-BE49-F238E27FC236}">
                <a16:creationId xmlns:a16="http://schemas.microsoft.com/office/drawing/2014/main" id="{9D4FED77-2877-7D28-E27C-7BE9F5E7393A}"/>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4" name="Slide Number Placeholder 5">
            <a:extLst>
              <a:ext uri="{FF2B5EF4-FFF2-40B4-BE49-F238E27FC236}">
                <a16:creationId xmlns:a16="http://schemas.microsoft.com/office/drawing/2014/main" id="{90785AC1-54EA-61EE-115B-C1910CC60A62}"/>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0B2CA14-03DC-FC05-7713-E0261B4B2F3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642" b="69630"/>
          <a:stretch>
            <a:fillRect/>
          </a:stretch>
        </p:blipFill>
        <p:spPr>
          <a:xfrm>
            <a:off x="1" y="4775200"/>
            <a:ext cx="6608233" cy="2082800"/>
          </a:xfrm>
          <a:custGeom>
            <a:avLst/>
            <a:gdLst>
              <a:gd name="connsiteX0" fmla="*/ 0 w 6608233"/>
              <a:gd name="connsiteY0" fmla="*/ 0 h 2082800"/>
              <a:gd name="connsiteX1" fmla="*/ 6608233 w 6608233"/>
              <a:gd name="connsiteY1" fmla="*/ 0 h 2082800"/>
              <a:gd name="connsiteX2" fmla="*/ 6608233 w 6608233"/>
              <a:gd name="connsiteY2" fmla="*/ 2082800 h 2082800"/>
              <a:gd name="connsiteX3" fmla="*/ 0 w 6608233"/>
              <a:gd name="connsiteY3" fmla="*/ 2082800 h 2082800"/>
            </a:gdLst>
            <a:ahLst/>
            <a:cxnLst>
              <a:cxn ang="0">
                <a:pos x="connsiteX0" y="connsiteY0"/>
              </a:cxn>
              <a:cxn ang="0">
                <a:pos x="connsiteX1" y="connsiteY1"/>
              </a:cxn>
              <a:cxn ang="0">
                <a:pos x="connsiteX2" y="connsiteY2"/>
              </a:cxn>
              <a:cxn ang="0">
                <a:pos x="connsiteX3" y="connsiteY3"/>
              </a:cxn>
            </a:cxnLst>
            <a:rect l="l" t="t" r="r" b="b"/>
            <a:pathLst>
              <a:path w="6608233" h="2082800">
                <a:moveTo>
                  <a:pt x="0" y="0"/>
                </a:moveTo>
                <a:lnTo>
                  <a:pt x="6608233" y="0"/>
                </a:lnTo>
                <a:lnTo>
                  <a:pt x="6608233" y="2082800"/>
                </a:lnTo>
                <a:lnTo>
                  <a:pt x="0" y="2082800"/>
                </a:lnTo>
                <a:close/>
              </a:path>
            </a:pathLst>
          </a:custGeom>
        </p:spPr>
      </p:pic>
      <p:sp>
        <p:nvSpPr>
          <p:cNvPr id="5" name="Freeform 4">
            <a:extLst>
              <a:ext uri="{FF2B5EF4-FFF2-40B4-BE49-F238E27FC236}">
                <a16:creationId xmlns:a16="http://schemas.microsoft.com/office/drawing/2014/main" id="{5EC223C2-E475-8E7A-48D4-A9BC2EB6931C}"/>
              </a:ext>
              <a:ext uri="{C183D7F6-B498-43B3-948B-1728B52AA6E4}">
                <adec:decorative xmlns:adec="http://schemas.microsoft.com/office/drawing/2017/decorative" val="1"/>
              </a:ext>
            </a:extLst>
          </p:cNvPr>
          <p:cNvSpPr/>
          <p:nvPr userDrawn="1"/>
        </p:nvSpPr>
        <p:spPr>
          <a:xfrm>
            <a:off x="9249382" y="1747860"/>
            <a:ext cx="2692400" cy="2692400"/>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D5DE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Oval 5">
            <a:extLst>
              <a:ext uri="{FF2B5EF4-FFF2-40B4-BE49-F238E27FC236}">
                <a16:creationId xmlns:a16="http://schemas.microsoft.com/office/drawing/2014/main" id="{1BD9D7CE-BCD9-0B12-1945-C5FFE31A7DAE}"/>
              </a:ext>
              <a:ext uri="{C183D7F6-B498-43B3-948B-1728B52AA6E4}">
                <adec:decorative xmlns:adec="http://schemas.microsoft.com/office/drawing/2017/decorative" val="1"/>
              </a:ext>
            </a:extLst>
          </p:cNvPr>
          <p:cNvSpPr/>
          <p:nvPr userDrawn="1"/>
        </p:nvSpPr>
        <p:spPr>
          <a:xfrm>
            <a:off x="8793014" y="361075"/>
            <a:ext cx="2115351" cy="21153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Title 1">
            <a:extLst>
              <a:ext uri="{FF2B5EF4-FFF2-40B4-BE49-F238E27FC236}">
                <a16:creationId xmlns:a16="http://schemas.microsoft.com/office/drawing/2014/main" id="{9455275E-28AB-F0B7-E799-5116B11205DF}"/>
              </a:ext>
            </a:extLst>
          </p:cNvPr>
          <p:cNvSpPr>
            <a:spLocks noGrp="1"/>
          </p:cNvSpPr>
          <p:nvPr>
            <p:ph type="title" hasCustomPrompt="1"/>
          </p:nvPr>
        </p:nvSpPr>
        <p:spPr>
          <a:xfrm>
            <a:off x="811185" y="827307"/>
            <a:ext cx="6400800" cy="5203387"/>
          </a:xfrm>
        </p:spPr>
        <p:txBody>
          <a:bodyPr lIns="0" tIns="0" rIns="0" bIns="0" anchor="ctr">
            <a:noAutofit/>
          </a:bodyPr>
          <a:lstStyle>
            <a:lvl1pPr>
              <a:defRPr sz="5400"/>
            </a:lvl1pPr>
          </a:lstStyle>
          <a:p>
            <a:r>
              <a:rPr lang="en-US" dirty="0"/>
              <a:t>Click to add title</a:t>
            </a:r>
          </a:p>
        </p:txBody>
      </p:sp>
      <p:sp>
        <p:nvSpPr>
          <p:cNvPr id="13" name="Picture Placeholder 12">
            <a:extLst>
              <a:ext uri="{FF2B5EF4-FFF2-40B4-BE49-F238E27FC236}">
                <a16:creationId xmlns:a16="http://schemas.microsoft.com/office/drawing/2014/main" id="{97BD7E0A-39A9-0CF7-F1CE-E777075BFAA9}"/>
              </a:ext>
            </a:extLst>
          </p:cNvPr>
          <p:cNvSpPr>
            <a:spLocks noGrp="1"/>
          </p:cNvSpPr>
          <p:nvPr>
            <p:ph type="pic" sz="quarter" idx="15"/>
          </p:nvPr>
        </p:nvSpPr>
        <p:spPr>
          <a:xfrm>
            <a:off x="7401915" y="3046905"/>
            <a:ext cx="3456590" cy="34565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ln w="57150">
            <a:noFill/>
          </a:ln>
        </p:spPr>
        <p:txBody>
          <a:bodyPr wrap="square" tIns="1371600">
            <a:noAutofit/>
          </a:bodyPr>
          <a:lstStyle>
            <a:lvl1pPr marL="0" indent="0" algn="ctr">
              <a:buNone/>
              <a:defRPr sz="1600"/>
            </a:lvl1pPr>
          </a:lstStyle>
          <a:p>
            <a:r>
              <a:rPr lang="en-US"/>
              <a:t>Click icon to add picture</a:t>
            </a:r>
            <a:endParaRPr lang="en-US" dirty="0"/>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316365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pic>
        <p:nvPicPr>
          <p:cNvPr id="2" name="Object 1">
            <a:extLst>
              <a:ext uri="{FF2B5EF4-FFF2-40B4-BE49-F238E27FC236}">
                <a16:creationId xmlns:a16="http://schemas.microsoft.com/office/drawing/2014/main" id="{269C21E5-B8EE-7438-A771-34BC8006E13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385898" y="0"/>
            <a:ext cx="1574573" cy="3954463"/>
          </a:xfrm>
          <a:prstGeom prst="rect">
            <a:avLst/>
          </a:prstGeom>
        </p:spPr>
      </p:pic>
      <p:sp>
        <p:nvSpPr>
          <p:cNvPr id="3" name="Oval 2">
            <a:extLst>
              <a:ext uri="{FF2B5EF4-FFF2-40B4-BE49-F238E27FC236}">
                <a16:creationId xmlns:a16="http://schemas.microsoft.com/office/drawing/2014/main" id="{18F333FA-6DDE-DB6C-73BB-FE8387977425}"/>
              </a:ext>
              <a:ext uri="{C183D7F6-B498-43B3-948B-1728B52AA6E4}">
                <adec:decorative xmlns:adec="http://schemas.microsoft.com/office/drawing/2017/decorative" val="1"/>
              </a:ext>
            </a:extLst>
          </p:cNvPr>
          <p:cNvSpPr/>
          <p:nvPr userDrawn="1"/>
        </p:nvSpPr>
        <p:spPr>
          <a:xfrm>
            <a:off x="9115508" y="4240999"/>
            <a:ext cx="2115351" cy="2115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Title 1">
            <a:extLst>
              <a:ext uri="{FF2B5EF4-FFF2-40B4-BE49-F238E27FC236}">
                <a16:creationId xmlns:a16="http://schemas.microsoft.com/office/drawing/2014/main" id="{AB87953E-96F2-8BCC-B295-E1033E7D2747}"/>
              </a:ext>
            </a:extLst>
          </p:cNvPr>
          <p:cNvSpPr>
            <a:spLocks noGrp="1"/>
          </p:cNvSpPr>
          <p:nvPr>
            <p:ph type="title" hasCustomPrompt="1"/>
          </p:nvPr>
        </p:nvSpPr>
        <p:spPr>
          <a:xfrm>
            <a:off x="811185" y="621972"/>
            <a:ext cx="7599718" cy="3051394"/>
          </a:xfrm>
        </p:spPr>
        <p:txBody>
          <a:bodyPr lIns="0" tIns="0" rIns="0" bIns="0" anchor="b">
            <a:noAutofit/>
          </a:bodyPr>
          <a:lstStyle>
            <a:lvl1pPr>
              <a:defRPr sz="5400"/>
            </a:lvl1pPr>
          </a:lstStyle>
          <a:p>
            <a:r>
              <a:rPr lang="en-US" dirty="0"/>
              <a:t>Click to add title</a:t>
            </a:r>
          </a:p>
        </p:txBody>
      </p:sp>
      <p:sp>
        <p:nvSpPr>
          <p:cNvPr id="6" name="Text Placeholder 15">
            <a:extLst>
              <a:ext uri="{FF2B5EF4-FFF2-40B4-BE49-F238E27FC236}">
                <a16:creationId xmlns:a16="http://schemas.microsoft.com/office/drawing/2014/main" id="{0A627B70-91C8-40B9-6189-B29749FF6E92}"/>
              </a:ext>
            </a:extLst>
          </p:cNvPr>
          <p:cNvSpPr>
            <a:spLocks noGrp="1"/>
          </p:cNvSpPr>
          <p:nvPr>
            <p:ph type="body" sz="quarter" idx="14" hasCustomPrompt="1"/>
          </p:nvPr>
        </p:nvSpPr>
        <p:spPr>
          <a:xfrm>
            <a:off x="811185" y="3965028"/>
            <a:ext cx="7599718" cy="1493781"/>
          </a:xfrm>
        </p:spPr>
        <p:txBody>
          <a:bodyPr lIns="0" tIns="0" rIns="0" bIns="0">
            <a:noAutofit/>
          </a:bodyPr>
          <a:lstStyle>
            <a:lvl1pPr marL="0" indent="0">
              <a:buNone/>
              <a:defRPr sz="2400" b="1" i="0">
                <a:solidFill>
                  <a:schemeClr val="accent4"/>
                </a:solidFill>
                <a:latin typeface="+mj-lt"/>
                <a:cs typeface="Arial" panose="020B0604020202020204" pitchFamily="34" charset="0"/>
              </a:defRPr>
            </a:lvl1pPr>
            <a:lvl2pPr marL="457200" indent="0">
              <a:buNone/>
              <a:defRPr sz="1800" b="1" i="0">
                <a:latin typeface="Arial Black" panose="020B0604020202020204" pitchFamily="34" charset="0"/>
                <a:cs typeface="Arial Black" panose="020B0604020202020204" pitchFamily="34" charset="0"/>
              </a:defRPr>
            </a:lvl2pPr>
          </a:lstStyle>
          <a:p>
            <a:r>
              <a:rPr lang="en-US" dirty="0"/>
              <a:t>Click to add subtitle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5894702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p:bg>
      <p:bgPr>
        <a:solidFill>
          <a:schemeClr val="accent3"/>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C12813-DBA6-41C2-2418-83919E059FED}"/>
              </a:ext>
              <a:ext uri="{C183D7F6-B498-43B3-948B-1728B52AA6E4}">
                <adec:decorative xmlns:adec="http://schemas.microsoft.com/office/drawing/2017/decorative" val="1"/>
              </a:ext>
            </a:extLst>
          </p:cNvPr>
          <p:cNvGrpSpPr/>
          <p:nvPr userDrawn="1"/>
        </p:nvGrpSpPr>
        <p:grpSpPr>
          <a:xfrm rot="10800000">
            <a:off x="741680" y="0"/>
            <a:ext cx="2133966" cy="2133966"/>
            <a:chOff x="9654699" y="2229295"/>
            <a:chExt cx="2133966" cy="2133966"/>
          </a:xfrm>
        </p:grpSpPr>
        <p:sp>
          <p:nvSpPr>
            <p:cNvPr id="5" name="Freeform 4">
              <a:extLst>
                <a:ext uri="{FF2B5EF4-FFF2-40B4-BE49-F238E27FC236}">
                  <a16:creationId xmlns:a16="http://schemas.microsoft.com/office/drawing/2014/main" id="{C2A74540-7988-B712-8AB1-9EE03FE1EC8A}"/>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736CF9A1-91DA-6419-08F2-4CC262EA4D1E}"/>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9" name="Graphic 8">
            <a:extLst>
              <a:ext uri="{FF2B5EF4-FFF2-40B4-BE49-F238E27FC236}">
                <a16:creationId xmlns:a16="http://schemas.microsoft.com/office/drawing/2014/main" id="{AAAE3BC0-55AE-B520-F2B8-50BF886EF7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884" r="34757"/>
          <a:stretch>
            <a:fillRect/>
          </a:stretch>
        </p:blipFill>
        <p:spPr>
          <a:xfrm flipH="1" flipV="1">
            <a:off x="0" y="3626779"/>
            <a:ext cx="4474331" cy="3231221"/>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
        <p:nvSpPr>
          <p:cNvPr id="14" name="Title 1">
            <a:extLst>
              <a:ext uri="{FF2B5EF4-FFF2-40B4-BE49-F238E27FC236}">
                <a16:creationId xmlns:a16="http://schemas.microsoft.com/office/drawing/2014/main" id="{7B29A2F3-C289-9762-6F9F-DA18D322DF07}"/>
              </a:ext>
            </a:extLst>
          </p:cNvPr>
          <p:cNvSpPr>
            <a:spLocks noGrp="1"/>
          </p:cNvSpPr>
          <p:nvPr>
            <p:ph type="title" hasCustomPrompt="1"/>
          </p:nvPr>
        </p:nvSpPr>
        <p:spPr>
          <a:xfrm>
            <a:off x="4953000" y="621972"/>
            <a:ext cx="6400800"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8F2A1870-E86B-5125-7AB3-A1F5DF7E7528}"/>
              </a:ext>
            </a:extLst>
          </p:cNvPr>
          <p:cNvSpPr>
            <a:spLocks noGrp="1"/>
          </p:cNvSpPr>
          <p:nvPr>
            <p:ph sz="quarter" idx="26" hasCustomPrompt="1"/>
          </p:nvPr>
        </p:nvSpPr>
        <p:spPr>
          <a:xfrm>
            <a:off x="4953000" y="2768043"/>
            <a:ext cx="6400799" cy="3231221"/>
          </a:xfrm>
        </p:spPr>
        <p:txBody>
          <a:bodyPr lIns="0" tIns="0" rIns="0" bIns="0"/>
          <a:lstStyle>
            <a:lvl1pPr marL="0" indent="0">
              <a:buNone/>
              <a:defRPr sz="1800"/>
            </a:lvl1pPr>
            <a:lvl2pPr marL="411480">
              <a:defRPr sz="1600"/>
            </a:lvl2pPr>
            <a:lvl3pPr marL="685800">
              <a:defRPr sz="1400"/>
            </a:lvl3pPr>
            <a:lvl4pPr marL="1051560">
              <a:defRPr sz="1200"/>
            </a:lvl4pPr>
            <a:lvl5pPr marL="1417320">
              <a:defRPr sz="1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F1FE2A1C-A3CC-9D8B-DE44-FDE1132F7FC5}"/>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11" name="Slide Number Placeholder 5">
            <a:extLst>
              <a:ext uri="{FF2B5EF4-FFF2-40B4-BE49-F238E27FC236}">
                <a16:creationId xmlns:a16="http://schemas.microsoft.com/office/drawing/2014/main" id="{23C454DD-C924-8468-6944-AF53508CD86B}"/>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8825615"/>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11185" y="621972"/>
            <a:ext cx="6400800" cy="3051393"/>
          </a:xfrm>
        </p:spPr>
        <p:txBody>
          <a:bodyPr lIns="0" tIns="0" rIns="0" bIns="0" anchor="b">
            <a:noAutofit/>
          </a:bodyPr>
          <a:lstStyle>
            <a:lvl1pPr>
              <a:defRPr sz="5400" baseline="0"/>
            </a:lvl1pPr>
          </a:lstStyle>
          <a:p>
            <a:r>
              <a:rPr lang="en-US" dirty="0"/>
              <a:t>Click to add title</a:t>
            </a:r>
          </a:p>
        </p:txBody>
      </p:sp>
      <p:sp>
        <p:nvSpPr>
          <p:cNvPr id="14" name="Text Placeholder 15">
            <a:extLst>
              <a:ext uri="{FF2B5EF4-FFF2-40B4-BE49-F238E27FC236}">
                <a16:creationId xmlns:a16="http://schemas.microsoft.com/office/drawing/2014/main" id="{E0CDAE70-42DC-AB0D-6734-B9944B7993D9}"/>
              </a:ext>
            </a:extLst>
          </p:cNvPr>
          <p:cNvSpPr>
            <a:spLocks noGrp="1"/>
          </p:cNvSpPr>
          <p:nvPr>
            <p:ph type="body" sz="quarter" idx="13" hasCustomPrompt="1"/>
          </p:nvPr>
        </p:nvSpPr>
        <p:spPr>
          <a:xfrm>
            <a:off x="811185" y="3965028"/>
            <a:ext cx="6400799" cy="1966747"/>
          </a:xfrm>
        </p:spPr>
        <p:txBody>
          <a:bodyPr vert="horz" lIns="0" tIns="0" rIns="0" bIns="0" rtlCol="0">
            <a:noAutofit/>
          </a:bodyPr>
          <a:lstStyle>
            <a:lvl1pPr marL="0" indent="0">
              <a:buNone/>
              <a:defRPr lang="en-US" sz="2400" b="1" i="0" dirty="0">
                <a:solidFill>
                  <a:schemeClr val="accent4"/>
                </a:solidFill>
                <a:latin typeface="+mj-lt"/>
                <a:cs typeface="Arial Black" panose="020B0604020202020204" pitchFamily="34" charset="0"/>
              </a:defRPr>
            </a:lvl1pPr>
          </a:lstStyle>
          <a:p>
            <a:pPr marL="228600" lvl="0" indent="-228600"/>
            <a:r>
              <a:rPr lang="en-US" dirty="0"/>
              <a:t>Click to add subtitle</a:t>
            </a:r>
          </a:p>
        </p:txBody>
      </p:sp>
      <p:pic>
        <p:nvPicPr>
          <p:cNvPr id="10" name="Graphic 9">
            <a:extLst>
              <a:ext uri="{FF2B5EF4-FFF2-40B4-BE49-F238E27FC236}">
                <a16:creationId xmlns:a16="http://schemas.microsoft.com/office/drawing/2014/main" id="{B3606A3B-5B75-C830-0580-02B3AF648B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698" r="40000"/>
          <a:stretch>
            <a:fillRect/>
          </a:stretch>
        </p:blipFill>
        <p:spPr>
          <a:xfrm>
            <a:off x="8077200" y="0"/>
            <a:ext cx="4114800" cy="5712824"/>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2" name="Oval 11">
            <a:extLst>
              <a:ext uri="{FF2B5EF4-FFF2-40B4-BE49-F238E27FC236}">
                <a16:creationId xmlns:a16="http://schemas.microsoft.com/office/drawing/2014/main" id="{45B92DB2-64DD-608F-360F-52958A93EB5B}"/>
              </a:ext>
              <a:ext uri="{C183D7F6-B498-43B3-948B-1728B52AA6E4}">
                <adec:decorative xmlns:adec="http://schemas.microsoft.com/office/drawing/2017/decorative" val="1"/>
              </a:ext>
            </a:extLst>
          </p:cNvPr>
          <p:cNvSpPr/>
          <p:nvPr userDrawn="1"/>
        </p:nvSpPr>
        <p:spPr>
          <a:xfrm>
            <a:off x="7445683" y="944192"/>
            <a:ext cx="1291008" cy="12910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Picture Placeholder 2">
            <a:extLst>
              <a:ext uri="{FF2B5EF4-FFF2-40B4-BE49-F238E27FC236}">
                <a16:creationId xmlns:a16="http://schemas.microsoft.com/office/drawing/2014/main" id="{6038EDAF-6CF8-D96E-EB91-CAFEBE0CA195}"/>
              </a:ext>
            </a:extLst>
          </p:cNvPr>
          <p:cNvSpPr>
            <a:spLocks noGrp="1"/>
          </p:cNvSpPr>
          <p:nvPr>
            <p:ph type="pic" sz="quarter" idx="15"/>
          </p:nvPr>
        </p:nvSpPr>
        <p:spPr>
          <a:xfrm>
            <a:off x="8091187" y="2475185"/>
            <a:ext cx="3456590" cy="34565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solidFill>
            <a:schemeClr val="accent3"/>
          </a:solidFill>
          <a:ln w="57150">
            <a:noFill/>
          </a:ln>
        </p:spPr>
        <p:txBody>
          <a:bodyPr wrap="square" tIns="1188720">
            <a:noAutofit/>
          </a:bodyPr>
          <a:lstStyle>
            <a:lvl1pPr marL="0" indent="0" algn="ctr">
              <a:buNone/>
              <a:defRPr sz="1600"/>
            </a:lvl1pPr>
          </a:lstStyle>
          <a:p>
            <a:r>
              <a:rPr lang="en-US"/>
              <a:t>Click icon to add picture</a:t>
            </a:r>
            <a:endParaRPr lang="en-US" dirty="0"/>
          </a:p>
        </p:txBody>
      </p:sp>
      <p:sp>
        <p:nvSpPr>
          <p:cNvPr id="6" name="Footer Placeholder 4">
            <a:extLst>
              <a:ext uri="{FF2B5EF4-FFF2-40B4-BE49-F238E27FC236}">
                <a16:creationId xmlns:a16="http://schemas.microsoft.com/office/drawing/2014/main" id="{BE148B4D-CB0B-8B95-BA58-B33DE05305B9}"/>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9" name="Slide Number Placeholder 5">
            <a:extLst>
              <a:ext uri="{FF2B5EF4-FFF2-40B4-BE49-F238E27FC236}">
                <a16:creationId xmlns:a16="http://schemas.microsoft.com/office/drawing/2014/main" id="{9B895145-43B3-C337-08C1-C009F83D87F4}"/>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23883795"/>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3"/>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22F8239-92F5-595B-5DD3-ACBA1C19E6A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82969"/>
          <a:stretch/>
        </p:blipFill>
        <p:spPr>
          <a:xfrm>
            <a:off x="3459002" y="5609995"/>
            <a:ext cx="7328137" cy="1248005"/>
          </a:xfrm>
          <a:custGeom>
            <a:avLst/>
            <a:gdLst>
              <a:gd name="connsiteX0" fmla="*/ 0 w 7328137"/>
              <a:gd name="connsiteY0" fmla="*/ 0 h 1912980"/>
              <a:gd name="connsiteX1" fmla="*/ 7328137 w 7328137"/>
              <a:gd name="connsiteY1" fmla="*/ 0 h 1912980"/>
              <a:gd name="connsiteX2" fmla="*/ 7328137 w 7328137"/>
              <a:gd name="connsiteY2" fmla="*/ 1912980 h 1912980"/>
              <a:gd name="connsiteX3" fmla="*/ 0 w 7328137"/>
              <a:gd name="connsiteY3" fmla="*/ 1912980 h 1912980"/>
            </a:gdLst>
            <a:ahLst/>
            <a:cxnLst>
              <a:cxn ang="0">
                <a:pos x="connsiteX0" y="connsiteY0"/>
              </a:cxn>
              <a:cxn ang="0">
                <a:pos x="connsiteX1" y="connsiteY1"/>
              </a:cxn>
              <a:cxn ang="0">
                <a:pos x="connsiteX2" y="connsiteY2"/>
              </a:cxn>
              <a:cxn ang="0">
                <a:pos x="connsiteX3" y="connsiteY3"/>
              </a:cxn>
            </a:cxnLst>
            <a:rect l="l" t="t" r="r" b="b"/>
            <a:pathLst>
              <a:path w="7328137" h="1912980">
                <a:moveTo>
                  <a:pt x="0" y="0"/>
                </a:moveTo>
                <a:lnTo>
                  <a:pt x="7328137" y="0"/>
                </a:lnTo>
                <a:lnTo>
                  <a:pt x="7328137" y="1912980"/>
                </a:lnTo>
                <a:lnTo>
                  <a:pt x="0" y="1912980"/>
                </a:lnTo>
                <a:close/>
              </a:path>
            </a:pathLst>
          </a:custGeom>
        </p:spPr>
      </p:pic>
      <p:grpSp>
        <p:nvGrpSpPr>
          <p:cNvPr id="10" name="Group 9">
            <a:extLst>
              <a:ext uri="{FF2B5EF4-FFF2-40B4-BE49-F238E27FC236}">
                <a16:creationId xmlns:a16="http://schemas.microsoft.com/office/drawing/2014/main" id="{DF9E987C-6F3E-FB11-D796-2D5F9075A7FF}"/>
              </a:ext>
              <a:ext uri="{C183D7F6-B498-43B3-948B-1728B52AA6E4}">
                <adec:decorative xmlns:adec="http://schemas.microsoft.com/office/drawing/2017/decorative" val="1"/>
              </a:ext>
            </a:extLst>
          </p:cNvPr>
          <p:cNvGrpSpPr/>
          <p:nvPr userDrawn="1"/>
        </p:nvGrpSpPr>
        <p:grpSpPr>
          <a:xfrm rot="10800000">
            <a:off x="9829617" y="0"/>
            <a:ext cx="2133966" cy="2133966"/>
            <a:chOff x="9654699" y="2229295"/>
            <a:chExt cx="2133966" cy="2133966"/>
          </a:xfrm>
        </p:grpSpPr>
        <p:sp>
          <p:nvSpPr>
            <p:cNvPr id="11" name="Freeform 10">
              <a:extLst>
                <a:ext uri="{FF2B5EF4-FFF2-40B4-BE49-F238E27FC236}">
                  <a16:creationId xmlns:a16="http://schemas.microsoft.com/office/drawing/2014/main" id="{53342B09-3192-492F-3F5F-19163C83F9EE}"/>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1">
              <a:extLst>
                <a:ext uri="{FF2B5EF4-FFF2-40B4-BE49-F238E27FC236}">
                  <a16:creationId xmlns:a16="http://schemas.microsoft.com/office/drawing/2014/main" id="{062E2B15-36A9-C2C7-6306-EEA512B646D0}"/>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1" name="Title 1">
            <a:extLst>
              <a:ext uri="{FF2B5EF4-FFF2-40B4-BE49-F238E27FC236}">
                <a16:creationId xmlns:a16="http://schemas.microsoft.com/office/drawing/2014/main" id="{52DD956C-BC83-8F97-6FF5-5A11028FEFEA}"/>
              </a:ext>
            </a:extLst>
          </p:cNvPr>
          <p:cNvSpPr>
            <a:spLocks noGrp="1"/>
          </p:cNvSpPr>
          <p:nvPr>
            <p:ph type="title" hasCustomPrompt="1"/>
          </p:nvPr>
        </p:nvSpPr>
        <p:spPr>
          <a:xfrm>
            <a:off x="813816" y="621792"/>
            <a:ext cx="8180412"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5A612ED1-3CD3-8532-2C92-777F6D005F10}"/>
              </a:ext>
            </a:extLst>
          </p:cNvPr>
          <p:cNvSpPr>
            <a:spLocks noGrp="1"/>
          </p:cNvSpPr>
          <p:nvPr>
            <p:ph sz="quarter" idx="26" hasCustomPrompt="1"/>
          </p:nvPr>
        </p:nvSpPr>
        <p:spPr>
          <a:xfrm>
            <a:off x="813816" y="2948152"/>
            <a:ext cx="4956470" cy="3120773"/>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56A4BCE7-3651-7CA3-1353-9B2526D267AF}"/>
              </a:ext>
            </a:extLst>
          </p:cNvPr>
          <p:cNvSpPr>
            <a:spLocks noGrp="1"/>
          </p:cNvSpPr>
          <p:nvPr>
            <p:ph sz="quarter" idx="27" hasCustomPrompt="1"/>
          </p:nvPr>
        </p:nvSpPr>
        <p:spPr>
          <a:xfrm>
            <a:off x="6421716" y="2948152"/>
            <a:ext cx="4956470" cy="3120773"/>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7688650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3"/>
        </a:solidFill>
        <a:effectLst/>
      </p:bgPr>
    </p:bg>
    <p:spTree>
      <p:nvGrpSpPr>
        <p:cNvPr id="1" name=""/>
        <p:cNvGrpSpPr/>
        <p:nvPr/>
      </p:nvGrpSpPr>
      <p:grpSpPr>
        <a:xfrm>
          <a:off x="0" y="0"/>
          <a:ext cx="0" cy="0"/>
          <a:chOff x="0" y="0"/>
          <a:chExt cx="0" cy="0"/>
        </a:xfrm>
      </p:grpSpPr>
      <p:pic>
        <p:nvPicPr>
          <p:cNvPr id="4" name="Object 1">
            <a:extLst>
              <a:ext uri="{FF2B5EF4-FFF2-40B4-BE49-F238E27FC236}">
                <a16:creationId xmlns:a16="http://schemas.microsoft.com/office/drawing/2014/main" id="{83F8143D-16B1-4CE2-1910-9E507492215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10800000">
            <a:off x="1084203" y="4586286"/>
            <a:ext cx="1574573" cy="2271713"/>
          </a:xfrm>
          <a:prstGeom prst="rect">
            <a:avLst/>
          </a:prstGeom>
        </p:spPr>
      </p:pic>
      <p:sp>
        <p:nvSpPr>
          <p:cNvPr id="10" name="Oval 9">
            <a:extLst>
              <a:ext uri="{FF2B5EF4-FFF2-40B4-BE49-F238E27FC236}">
                <a16:creationId xmlns:a16="http://schemas.microsoft.com/office/drawing/2014/main" id="{F6BE63D1-6CC6-AD50-D587-0514090FB382}"/>
              </a:ext>
              <a:ext uri="{C183D7F6-B498-43B3-948B-1728B52AA6E4}">
                <adec:decorative xmlns:adec="http://schemas.microsoft.com/office/drawing/2017/decorative" val="1"/>
              </a:ext>
            </a:extLst>
          </p:cNvPr>
          <p:cNvSpPr/>
          <p:nvPr userDrawn="1"/>
        </p:nvSpPr>
        <p:spPr>
          <a:xfrm rot="10800000">
            <a:off x="813816" y="2184400"/>
            <a:ext cx="2115351" cy="2115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itle 1">
            <a:extLst>
              <a:ext uri="{FF2B5EF4-FFF2-40B4-BE49-F238E27FC236}">
                <a16:creationId xmlns:a16="http://schemas.microsoft.com/office/drawing/2014/main" id="{D1A089D1-3F91-4EA1-F598-0EDD4632E42D}"/>
              </a:ext>
            </a:extLst>
          </p:cNvPr>
          <p:cNvSpPr>
            <a:spLocks noGrp="1"/>
          </p:cNvSpPr>
          <p:nvPr>
            <p:ph type="title" hasCustomPrompt="1"/>
          </p:nvPr>
        </p:nvSpPr>
        <p:spPr>
          <a:xfrm>
            <a:off x="813816" y="605155"/>
            <a:ext cx="10571734" cy="1160145"/>
          </a:xfrm>
        </p:spPr>
        <p:txBody>
          <a:bodyPr lIns="0" tIns="0" rIns="0" bIns="0">
            <a:noAutofit/>
          </a:bodyPr>
          <a:lstStyle/>
          <a:p>
            <a:r>
              <a:rPr lang="en-US" dirty="0"/>
              <a:t>Click to add title</a:t>
            </a:r>
          </a:p>
        </p:txBody>
      </p:sp>
      <p:sp>
        <p:nvSpPr>
          <p:cNvPr id="5" name="Content Placeholder 2">
            <a:extLst>
              <a:ext uri="{FF2B5EF4-FFF2-40B4-BE49-F238E27FC236}">
                <a16:creationId xmlns:a16="http://schemas.microsoft.com/office/drawing/2014/main" id="{82DE6614-889D-2DB5-4C2F-DCBD22BA3B22}"/>
              </a:ext>
            </a:extLst>
          </p:cNvPr>
          <p:cNvSpPr>
            <a:spLocks noGrp="1"/>
          </p:cNvSpPr>
          <p:nvPr>
            <p:ph sz="quarter" idx="27" hasCustomPrompt="1"/>
          </p:nvPr>
        </p:nvSpPr>
        <p:spPr>
          <a:xfrm>
            <a:off x="3835400" y="2185127"/>
            <a:ext cx="2736849" cy="4067717"/>
          </a:xfrm>
        </p:spPr>
        <p:txBody>
          <a:bodyPr lIns="0" tIns="0" rIns="0" bIns="0"/>
          <a:lstStyle>
            <a:lvl1pPr marL="342900" indent="-342900">
              <a:buFont typeface="+mj-lt"/>
              <a:buAutoNum type="arabicPeriod"/>
              <a:defRPr sz="1800"/>
            </a:lvl1pPr>
            <a:lvl2pPr marL="525780" indent="-342900">
              <a:buFont typeface="+mj-lt"/>
              <a:buAutoNum type="alphaLcPeriod"/>
              <a:defRPr sz="1800"/>
            </a:lvl2pPr>
            <a:lvl3pPr marL="800100" indent="-342900">
              <a:buFont typeface="+mj-lt"/>
              <a:buAutoNum type="arabicParenR"/>
              <a:defRPr sz="1800"/>
            </a:lvl3pPr>
            <a:lvl4pPr marL="1051560" indent="-228600">
              <a:buFont typeface="+mj-lt"/>
              <a:buAutoNum type="alphaLcParenR"/>
              <a:defRPr sz="1800"/>
            </a:lvl4pPr>
            <a:lvl5pPr marL="1417320" indent="-22860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B7B2B871-B646-8E1E-CD57-2224B2D4E590}"/>
              </a:ext>
            </a:extLst>
          </p:cNvPr>
          <p:cNvSpPr>
            <a:spLocks noGrp="1"/>
          </p:cNvSpPr>
          <p:nvPr>
            <p:ph sz="quarter" idx="28" hasCustomPrompt="1"/>
          </p:nvPr>
        </p:nvSpPr>
        <p:spPr>
          <a:xfrm>
            <a:off x="7221564" y="2184400"/>
            <a:ext cx="4156619" cy="4046290"/>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2769895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
    <p:bg>
      <p:bgPr>
        <a:solidFill>
          <a:schemeClr val="accent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8C74DBB-978B-8EA5-44E6-3AF3F58B700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78285"/>
          <a:stretch/>
        </p:blipFill>
        <p:spPr>
          <a:xfrm>
            <a:off x="0" y="5368807"/>
            <a:ext cx="3769950" cy="1489194"/>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a16="http://schemas.microsoft.com/office/drawing/2014/main" id="{F7D965D3-2ED5-0347-F848-6C2A1D36AEB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a16="http://schemas.microsoft.com/office/drawing/2014/main" id="{1CBEC63C-AA69-807D-2A93-BC45B1BDF641}"/>
              </a:ext>
            </a:extLst>
          </p:cNvPr>
          <p:cNvSpPr>
            <a:spLocks noGrp="1"/>
          </p:cNvSpPr>
          <p:nvPr>
            <p:ph type="title" hasCustomPrompt="1"/>
          </p:nvPr>
        </p:nvSpPr>
        <p:spPr>
          <a:xfrm>
            <a:off x="811184" y="621973"/>
            <a:ext cx="6275416" cy="1828800"/>
          </a:xfrm>
        </p:spPr>
        <p:txBody>
          <a:bodyPr lIns="0" tIns="0" rIns="0" bIns="0">
            <a:noAutofit/>
          </a:bodyPr>
          <a:lstStyle/>
          <a:p>
            <a:r>
              <a:rPr lang="en-US" dirty="0"/>
              <a:t>Click to add title</a:t>
            </a:r>
          </a:p>
        </p:txBody>
      </p:sp>
      <p:sp>
        <p:nvSpPr>
          <p:cNvPr id="5" name="Oval 4">
            <a:extLst>
              <a:ext uri="{FF2B5EF4-FFF2-40B4-BE49-F238E27FC236}">
                <a16:creationId xmlns:a16="http://schemas.microsoft.com/office/drawing/2014/main" id="{CFE945C7-CAAC-C9B4-0B56-EC62E53C8DB6}"/>
              </a:ext>
              <a:ext uri="{C183D7F6-B498-43B3-948B-1728B52AA6E4}">
                <adec:decorative xmlns:adec="http://schemas.microsoft.com/office/drawing/2017/decorative" val="1"/>
              </a:ext>
            </a:extLst>
          </p:cNvPr>
          <p:cNvSpPr/>
          <p:nvPr userDrawn="1"/>
        </p:nvSpPr>
        <p:spPr>
          <a:xfrm>
            <a:off x="8282467" y="5439854"/>
            <a:ext cx="1096391" cy="109639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4">
            <a:extLst>
              <a:ext uri="{FF2B5EF4-FFF2-40B4-BE49-F238E27FC236}">
                <a16:creationId xmlns:a16="http://schemas.microsoft.com/office/drawing/2014/main" id="{E58C5299-758C-70DA-D929-E0BC719E9A78}"/>
              </a:ext>
              <a:ext uri="{C183D7F6-B498-43B3-948B-1728B52AA6E4}">
                <adec:decorative xmlns:adec="http://schemas.microsoft.com/office/drawing/2017/decorative" val="1"/>
              </a:ext>
            </a:extLst>
          </p:cNvPr>
          <p:cNvSpPr/>
          <p:nvPr userDrawn="1"/>
        </p:nvSpPr>
        <p:spPr>
          <a:xfrm>
            <a:off x="9616629" y="3758740"/>
            <a:ext cx="2130921" cy="2130921"/>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D5DE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Content Placeholder 5">
            <a:extLst>
              <a:ext uri="{FF2B5EF4-FFF2-40B4-BE49-F238E27FC236}">
                <a16:creationId xmlns:a16="http://schemas.microsoft.com/office/drawing/2014/main" id="{F7A4C6AC-F9E8-412E-2D6B-9FDD07ADDE72}"/>
              </a:ext>
            </a:extLst>
          </p:cNvPr>
          <p:cNvSpPr>
            <a:spLocks noGrp="1"/>
          </p:cNvSpPr>
          <p:nvPr>
            <p:ph sz="quarter" idx="18" hasCustomPrompt="1"/>
          </p:nvPr>
        </p:nvSpPr>
        <p:spPr>
          <a:xfrm>
            <a:off x="810330" y="2771566"/>
            <a:ext cx="6275387" cy="3271324"/>
          </a:xfrm>
        </p:spPr>
        <p:txBody>
          <a:bodyPr lIns="0"/>
          <a:lstStyle>
            <a:lvl1pPr marL="0" indent="0">
              <a:buNone/>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Picture Placeholder 31">
            <a:extLst>
              <a:ext uri="{FF2B5EF4-FFF2-40B4-BE49-F238E27FC236}">
                <a16:creationId xmlns:a16="http://schemas.microsoft.com/office/drawing/2014/main" id="{C0463C33-FF99-2443-BE5D-682AC8CB8B70}"/>
              </a:ext>
            </a:extLst>
          </p:cNvPr>
          <p:cNvSpPr>
            <a:spLocks noGrp="1"/>
          </p:cNvSpPr>
          <p:nvPr>
            <p:ph type="pic" sz="quarter" idx="17"/>
          </p:nvPr>
        </p:nvSpPr>
        <p:spPr>
          <a:xfrm>
            <a:off x="7709054" y="459137"/>
            <a:ext cx="4126800" cy="4126800"/>
          </a:xfrm>
          <a:custGeom>
            <a:avLst/>
            <a:gdLst>
              <a:gd name="connsiteX0" fmla="*/ 2063400 w 4126800"/>
              <a:gd name="connsiteY0" fmla="*/ 0 h 4126800"/>
              <a:gd name="connsiteX1" fmla="*/ 4126800 w 4126800"/>
              <a:gd name="connsiteY1" fmla="*/ 2063400 h 4126800"/>
              <a:gd name="connsiteX2" fmla="*/ 2063400 w 4126800"/>
              <a:gd name="connsiteY2" fmla="*/ 4126800 h 4126800"/>
              <a:gd name="connsiteX3" fmla="*/ 0 w 4126800"/>
              <a:gd name="connsiteY3" fmla="*/ 2063400 h 4126800"/>
              <a:gd name="connsiteX4" fmla="*/ 2063400 w 4126800"/>
              <a:gd name="connsiteY4" fmla="*/ 0 h 412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6800" h="4126800">
                <a:moveTo>
                  <a:pt x="2063400" y="0"/>
                </a:moveTo>
                <a:cubicBezTo>
                  <a:pt x="3202984" y="0"/>
                  <a:pt x="4126800" y="923816"/>
                  <a:pt x="4126800" y="2063400"/>
                </a:cubicBezTo>
                <a:cubicBezTo>
                  <a:pt x="4126800" y="3202984"/>
                  <a:pt x="3202984" y="4126800"/>
                  <a:pt x="2063400" y="4126800"/>
                </a:cubicBezTo>
                <a:cubicBezTo>
                  <a:pt x="923816" y="4126800"/>
                  <a:pt x="0" y="3202984"/>
                  <a:pt x="0" y="2063400"/>
                </a:cubicBezTo>
                <a:cubicBezTo>
                  <a:pt x="0" y="923816"/>
                  <a:pt x="923816" y="0"/>
                  <a:pt x="2063400" y="0"/>
                </a:cubicBezTo>
                <a:close/>
              </a:path>
            </a:pathLst>
          </a:custGeom>
        </p:spPr>
        <p:txBody>
          <a:bodyPr wrap="square" tIns="731520">
            <a:noAutofit/>
          </a:bodyPr>
          <a:lstStyle>
            <a:lvl1pPr marL="0" indent="0" algn="ctr">
              <a:buNone/>
              <a:defRPr sz="1600"/>
            </a:lvl1pPr>
          </a:lstStyle>
          <a:p>
            <a:r>
              <a:rPr lang="en-US"/>
              <a:t>Click icon to add picture</a:t>
            </a:r>
            <a:endParaRPr lang="en-US" dirty="0"/>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71806796"/>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11185" y="621973"/>
            <a:ext cx="10569630" cy="106871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11185" y="1825625"/>
            <a:ext cx="1056963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5" r:id="rId3"/>
    <p:sldLayoutId id="2147483683" r:id="rId4"/>
    <p:sldLayoutId id="2147483684" r:id="rId5"/>
    <p:sldLayoutId id="2147483685" r:id="rId6"/>
    <p:sldLayoutId id="2147483671" r:id="rId7"/>
    <p:sldLayoutId id="2147483679" r:id="rId8"/>
    <p:sldLayoutId id="2147483676" r:id="rId9"/>
    <p:sldLayoutId id="2147483669" r:id="rId10"/>
    <p:sldLayoutId id="2147483673" r:id="rId11"/>
    <p:sldLayoutId id="2147483682" r:id="rId12"/>
    <p:sldLayoutId id="2147483656" r:id="rId13"/>
  </p:sldLayoutIdLst>
  <p:hf sldNum="0" hdr="0" ftr="0" dt="0"/>
  <p:txStyles>
    <p:titleStyle>
      <a:lvl1pPr algn="l" defTabSz="914400" rtl="0" eaLnBrk="1" latinLnBrk="0" hangingPunct="1">
        <a:lnSpc>
          <a:spcPct val="90000"/>
        </a:lnSpc>
        <a:spcBef>
          <a:spcPct val="0"/>
        </a:spcBef>
        <a:buNone/>
        <a:defRPr sz="4000" b="1" i="0" kern="1200" spc="100" baseline="0">
          <a:solidFill>
            <a:schemeClr val="bg1"/>
          </a:solidFill>
          <a:latin typeface="+mj-lt"/>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315D2-7F57-AF2A-38D7-558098789073}"/>
              </a:ext>
            </a:extLst>
          </p:cNvPr>
          <p:cNvSpPr>
            <a:spLocks noGrp="1"/>
          </p:cNvSpPr>
          <p:nvPr>
            <p:ph type="ctrTitle"/>
          </p:nvPr>
        </p:nvSpPr>
        <p:spPr>
          <a:xfrm>
            <a:off x="559516" y="2676088"/>
            <a:ext cx="8961120" cy="3431096"/>
          </a:xfrm>
        </p:spPr>
        <p:txBody>
          <a:bodyPr/>
          <a:lstStyle/>
          <a:p>
            <a:r>
              <a:rPr lang="en-US" sz="4800" dirty="0"/>
              <a:t>Exploring The Link Between Education </a:t>
            </a:r>
            <a:br>
              <a:rPr lang="en-US" sz="4800" dirty="0"/>
            </a:br>
            <a:r>
              <a:rPr lang="en-US" sz="4800" dirty="0"/>
              <a:t>and Career Success</a:t>
            </a:r>
            <a:br>
              <a:rPr lang="en-US" sz="4800" dirty="0"/>
            </a:br>
            <a:br>
              <a:rPr lang="en-US" sz="4800" dirty="0"/>
            </a:br>
            <a:br>
              <a:rPr lang="en-US" sz="4800" dirty="0"/>
            </a:br>
            <a:br>
              <a:rPr lang="en-US" sz="4800" dirty="0"/>
            </a:br>
            <a:r>
              <a:rPr lang="en-US" sz="1800" dirty="0"/>
              <a:t>Alexander Boyd</a:t>
            </a:r>
            <a:br>
              <a:rPr lang="en-US" sz="1800" dirty="0"/>
            </a:br>
            <a:r>
              <a:rPr lang="en-US" sz="1800" dirty="0"/>
              <a:t>IS219 Spring 2025</a:t>
            </a:r>
            <a:br>
              <a:rPr lang="en-US" sz="1800" dirty="0"/>
            </a:br>
            <a:r>
              <a:rPr lang="en-US" sz="1800" dirty="0"/>
              <a:t>Data Story Application Project</a:t>
            </a:r>
            <a:endParaRPr lang="en-US" sz="4800" dirty="0"/>
          </a:p>
        </p:txBody>
      </p:sp>
    </p:spTree>
    <p:extLst>
      <p:ext uri="{BB962C8B-B14F-4D97-AF65-F5344CB8AC3E}">
        <p14:creationId xmlns:p14="http://schemas.microsoft.com/office/powerpoint/2010/main" val="3421401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C8D5-3F7D-A085-345F-BC70864441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85ADEE-5DE3-D826-E8BD-3FC60A64F3E0}"/>
              </a:ext>
            </a:extLst>
          </p:cNvPr>
          <p:cNvSpPr>
            <a:spLocks noGrp="1"/>
          </p:cNvSpPr>
          <p:nvPr>
            <p:ph type="title"/>
          </p:nvPr>
        </p:nvSpPr>
        <p:spPr>
          <a:xfrm>
            <a:off x="507821" y="752834"/>
            <a:ext cx="2462069" cy="932507"/>
          </a:xfrm>
        </p:spPr>
        <p:txBody>
          <a:bodyPr/>
          <a:lstStyle/>
          <a:p>
            <a:r>
              <a:rPr lang="en-US" sz="3600" dirty="0"/>
              <a:t>Figure 3</a:t>
            </a:r>
          </a:p>
        </p:txBody>
      </p:sp>
      <p:sp>
        <p:nvSpPr>
          <p:cNvPr id="8" name="TextBox 7">
            <a:extLst>
              <a:ext uri="{FF2B5EF4-FFF2-40B4-BE49-F238E27FC236}">
                <a16:creationId xmlns:a16="http://schemas.microsoft.com/office/drawing/2014/main" id="{F1E0DE3C-CF5C-DBD8-465E-903F748A0BE9}"/>
              </a:ext>
            </a:extLst>
          </p:cNvPr>
          <p:cNvSpPr txBox="1"/>
          <p:nvPr/>
        </p:nvSpPr>
        <p:spPr>
          <a:xfrm>
            <a:off x="428390" y="1516430"/>
            <a:ext cx="2931665" cy="4556504"/>
          </a:xfrm>
          <a:prstGeom prst="rect">
            <a:avLst/>
          </a:prstGeom>
          <a:noFill/>
        </p:spPr>
        <p:txBody>
          <a:bodyPr wrap="square" rtlCol="0">
            <a:spAutoFit/>
          </a:bodyPr>
          <a:lstStyle/>
          <a:p>
            <a:pPr>
              <a:lnSpc>
                <a:spcPct val="150000"/>
              </a:lnSpc>
            </a:pPr>
            <a:r>
              <a:rPr lang="en-US" sz="1300" b="0" i="0" dirty="0">
                <a:solidFill>
                  <a:schemeClr val="bg1"/>
                </a:solidFill>
                <a:effectLst/>
                <a:latin typeface="Arial" panose="020B0604020202020204" pitchFamily="34" charset="0"/>
              </a:rPr>
              <a:t>I created this using D3’s visualization library. </a:t>
            </a:r>
            <a:r>
              <a:rPr lang="en-US" sz="1300" dirty="0">
                <a:solidFill>
                  <a:schemeClr val="bg1"/>
                </a:solidFill>
                <a:latin typeface="Arial" panose="020B0604020202020204" pitchFamily="34" charset="0"/>
              </a:rPr>
              <a:t>This was created using Dataset 1.</a:t>
            </a:r>
            <a:endParaRPr lang="en-US" sz="1300" b="0" i="0" dirty="0">
              <a:solidFill>
                <a:schemeClr val="bg1"/>
              </a:solidFill>
              <a:effectLst/>
              <a:latin typeface="Arial" panose="020B0604020202020204" pitchFamily="34" charset="0"/>
            </a:endParaRPr>
          </a:p>
          <a:p>
            <a:pPr>
              <a:lnSpc>
                <a:spcPct val="150000"/>
              </a:lnSpc>
            </a:pPr>
            <a:endParaRPr lang="en-US" sz="1300" b="0" i="0" dirty="0">
              <a:solidFill>
                <a:schemeClr val="bg1"/>
              </a:solidFill>
              <a:effectLst/>
              <a:latin typeface="Arial" panose="020B0604020202020204" pitchFamily="34" charset="0"/>
            </a:endParaRPr>
          </a:p>
          <a:p>
            <a:pPr>
              <a:lnSpc>
                <a:spcPct val="150000"/>
              </a:lnSpc>
            </a:pPr>
            <a:r>
              <a:rPr lang="en-US" sz="1300" b="0" i="0" dirty="0">
                <a:solidFill>
                  <a:schemeClr val="bg1"/>
                </a:solidFill>
                <a:effectLst/>
                <a:latin typeface="Arial" panose="020B0604020202020204" pitchFamily="34" charset="0"/>
              </a:rPr>
              <a:t>The figure shows a stacked bar chart which displays the total number of graduates in the data set, grouped by salary range and divided by Major. The graph uses tooltip to make it interactive, showing major and salary upon hovering.</a:t>
            </a:r>
          </a:p>
          <a:p>
            <a:pPr>
              <a:lnSpc>
                <a:spcPct val="150000"/>
              </a:lnSpc>
            </a:pPr>
            <a:br>
              <a:rPr lang="en-US" sz="1300" dirty="0">
                <a:solidFill>
                  <a:schemeClr val="bg1"/>
                </a:solidFill>
              </a:rPr>
            </a:br>
            <a:r>
              <a:rPr lang="en-US" sz="1300" b="0" i="0" dirty="0">
                <a:solidFill>
                  <a:schemeClr val="bg1"/>
                </a:solidFill>
                <a:effectLst/>
                <a:latin typeface="Arial" panose="020B0604020202020204" pitchFamily="34" charset="0"/>
              </a:rPr>
              <a:t>This was done with the intention of trying to determine which fields of study were most lucrative to pursue.</a:t>
            </a:r>
          </a:p>
        </p:txBody>
      </p:sp>
      <p:pic>
        <p:nvPicPr>
          <p:cNvPr id="6" name="Content Placeholder 5">
            <a:extLst>
              <a:ext uri="{FF2B5EF4-FFF2-40B4-BE49-F238E27FC236}">
                <a16:creationId xmlns:a16="http://schemas.microsoft.com/office/drawing/2014/main" id="{C2662F90-8BE2-744C-6A39-9D84F70D40DF}"/>
              </a:ext>
            </a:extLst>
          </p:cNvPr>
          <p:cNvPicPr>
            <a:picLocks noGrp="1" noChangeAspect="1"/>
          </p:cNvPicPr>
          <p:nvPr>
            <p:ph sz="quarter" idx="14"/>
          </p:nvPr>
        </p:nvPicPr>
        <p:blipFill>
          <a:blip r:embed="rId3"/>
          <a:srcRect/>
          <a:stretch/>
        </p:blipFill>
        <p:spPr>
          <a:xfrm>
            <a:off x="3439486" y="903092"/>
            <a:ext cx="8498048" cy="5051815"/>
          </a:xfrm>
        </p:spPr>
      </p:pic>
    </p:spTree>
    <p:extLst>
      <p:ext uri="{BB962C8B-B14F-4D97-AF65-F5344CB8AC3E}">
        <p14:creationId xmlns:p14="http://schemas.microsoft.com/office/powerpoint/2010/main" val="1481948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C2524-2E6D-51A5-6F09-7EB8C1C25B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581DBC-CD42-4B34-2E7A-95700C326D94}"/>
              </a:ext>
            </a:extLst>
          </p:cNvPr>
          <p:cNvSpPr>
            <a:spLocks noGrp="1"/>
          </p:cNvSpPr>
          <p:nvPr>
            <p:ph type="title"/>
          </p:nvPr>
        </p:nvSpPr>
        <p:spPr>
          <a:xfrm>
            <a:off x="507821" y="961925"/>
            <a:ext cx="2462069" cy="932507"/>
          </a:xfrm>
        </p:spPr>
        <p:txBody>
          <a:bodyPr/>
          <a:lstStyle/>
          <a:p>
            <a:r>
              <a:rPr lang="en-US" sz="3600" dirty="0"/>
              <a:t>Figure 4</a:t>
            </a:r>
          </a:p>
        </p:txBody>
      </p:sp>
      <p:sp>
        <p:nvSpPr>
          <p:cNvPr id="8" name="TextBox 7">
            <a:extLst>
              <a:ext uri="{FF2B5EF4-FFF2-40B4-BE49-F238E27FC236}">
                <a16:creationId xmlns:a16="http://schemas.microsoft.com/office/drawing/2014/main" id="{F379068A-24A8-7C2E-3440-127F07A95E80}"/>
              </a:ext>
            </a:extLst>
          </p:cNvPr>
          <p:cNvSpPr txBox="1"/>
          <p:nvPr/>
        </p:nvSpPr>
        <p:spPr>
          <a:xfrm>
            <a:off x="449098" y="1648758"/>
            <a:ext cx="3081649" cy="4576702"/>
          </a:xfrm>
          <a:prstGeom prst="rect">
            <a:avLst/>
          </a:prstGeom>
          <a:noFill/>
        </p:spPr>
        <p:txBody>
          <a:bodyPr wrap="square" rtlCol="0">
            <a:spAutoFit/>
          </a:bodyPr>
          <a:lstStyle/>
          <a:p>
            <a:pPr>
              <a:lnSpc>
                <a:spcPct val="150000"/>
              </a:lnSpc>
            </a:pPr>
            <a:r>
              <a:rPr lang="en-US" sz="1400" b="0" i="0" dirty="0">
                <a:solidFill>
                  <a:schemeClr val="bg1"/>
                </a:solidFill>
                <a:effectLst/>
                <a:latin typeface="Arial" panose="020B0604020202020204" pitchFamily="34" charset="0"/>
              </a:rPr>
              <a:t>I created this using D3’s visualization library. </a:t>
            </a:r>
            <a:r>
              <a:rPr lang="en-US" sz="1400" dirty="0">
                <a:solidFill>
                  <a:schemeClr val="bg1"/>
                </a:solidFill>
                <a:latin typeface="Arial" panose="020B0604020202020204" pitchFamily="34" charset="0"/>
              </a:rPr>
              <a:t>This was created using Dataset 1.</a:t>
            </a:r>
            <a:endParaRPr lang="en-US" sz="1400" b="0" i="0" dirty="0">
              <a:solidFill>
                <a:schemeClr val="bg1"/>
              </a:solidFill>
              <a:effectLst/>
              <a:latin typeface="Arial" panose="020B0604020202020204" pitchFamily="34" charset="0"/>
            </a:endParaRPr>
          </a:p>
          <a:p>
            <a:pPr>
              <a:lnSpc>
                <a:spcPct val="150000"/>
              </a:lnSpc>
            </a:pPr>
            <a:endParaRPr lang="en-US" sz="1400" b="0" i="0" dirty="0">
              <a:solidFill>
                <a:schemeClr val="bg1"/>
              </a:solidFill>
              <a:effectLst/>
              <a:latin typeface="Arial" panose="020B0604020202020204" pitchFamily="34" charset="0"/>
            </a:endParaRPr>
          </a:p>
          <a:p>
            <a:pPr>
              <a:lnSpc>
                <a:spcPct val="150000"/>
              </a:lnSpc>
            </a:pPr>
            <a:r>
              <a:rPr lang="en-US" sz="1400" b="0" i="0" dirty="0">
                <a:solidFill>
                  <a:schemeClr val="bg1"/>
                </a:solidFill>
                <a:effectLst/>
                <a:latin typeface="Arial" panose="020B0604020202020204" pitchFamily="34" charset="0"/>
              </a:rPr>
              <a:t>The figure shows a grouped bar chart which displays the modal number of job offers graduates received compared to the number of internships they had completed.</a:t>
            </a:r>
          </a:p>
          <a:p>
            <a:pPr>
              <a:lnSpc>
                <a:spcPct val="150000"/>
              </a:lnSpc>
            </a:pPr>
            <a:br>
              <a:rPr lang="en-US" sz="1400" dirty="0">
                <a:solidFill>
                  <a:schemeClr val="bg1"/>
                </a:solidFill>
              </a:rPr>
            </a:br>
            <a:r>
              <a:rPr lang="en-US" sz="1400" b="0" i="0" dirty="0">
                <a:solidFill>
                  <a:schemeClr val="bg1"/>
                </a:solidFill>
                <a:effectLst/>
                <a:latin typeface="Arial" panose="020B0604020202020204" pitchFamily="34" charset="0"/>
              </a:rPr>
              <a:t>The graduates were grouped according to their majors in order to give a more granular &amp; objective look at each field of study.</a:t>
            </a:r>
          </a:p>
        </p:txBody>
      </p:sp>
      <p:pic>
        <p:nvPicPr>
          <p:cNvPr id="6" name="Content Placeholder 5">
            <a:extLst>
              <a:ext uri="{FF2B5EF4-FFF2-40B4-BE49-F238E27FC236}">
                <a16:creationId xmlns:a16="http://schemas.microsoft.com/office/drawing/2014/main" id="{8A71B92E-98BE-F456-1BC5-A3AF8B5EFAC4}"/>
              </a:ext>
            </a:extLst>
          </p:cNvPr>
          <p:cNvPicPr>
            <a:picLocks noGrp="1" noChangeAspect="1"/>
          </p:cNvPicPr>
          <p:nvPr>
            <p:ph sz="quarter" idx="14"/>
          </p:nvPr>
        </p:nvPicPr>
        <p:blipFill>
          <a:blip r:embed="rId3"/>
          <a:srcRect/>
          <a:stretch/>
        </p:blipFill>
        <p:spPr>
          <a:xfrm>
            <a:off x="3670976" y="961925"/>
            <a:ext cx="8300114" cy="4934150"/>
          </a:xfrm>
        </p:spPr>
      </p:pic>
    </p:spTree>
    <p:extLst>
      <p:ext uri="{BB962C8B-B14F-4D97-AF65-F5344CB8AC3E}">
        <p14:creationId xmlns:p14="http://schemas.microsoft.com/office/powerpoint/2010/main" val="58341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CE595D9-27F3-FE1C-9A37-0F9F7903022E}"/>
              </a:ext>
            </a:extLst>
          </p:cNvPr>
          <p:cNvSpPr>
            <a:spLocks noGrp="1"/>
          </p:cNvSpPr>
          <p:nvPr>
            <p:ph type="ctrTitle"/>
          </p:nvPr>
        </p:nvSpPr>
        <p:spPr>
          <a:xfrm>
            <a:off x="811184" y="612648"/>
            <a:ext cx="10002589" cy="1709424"/>
          </a:xfrm>
        </p:spPr>
        <p:txBody>
          <a:bodyPr/>
          <a:lstStyle/>
          <a:p>
            <a:r>
              <a:rPr lang="en-US" sz="4000" dirty="0"/>
              <a:t>Lessons Learned</a:t>
            </a:r>
          </a:p>
        </p:txBody>
      </p:sp>
      <p:sp>
        <p:nvSpPr>
          <p:cNvPr id="3" name="Subtitle 2">
            <a:extLst>
              <a:ext uri="{FF2B5EF4-FFF2-40B4-BE49-F238E27FC236}">
                <a16:creationId xmlns:a16="http://schemas.microsoft.com/office/drawing/2014/main" id="{8CFA4869-4108-EB15-4EB0-B65C291C5D97}"/>
              </a:ext>
            </a:extLst>
          </p:cNvPr>
          <p:cNvSpPr>
            <a:spLocks noGrp="1"/>
          </p:cNvSpPr>
          <p:nvPr>
            <p:ph type="subTitle" idx="1"/>
          </p:nvPr>
        </p:nvSpPr>
        <p:spPr>
          <a:xfrm>
            <a:off x="811184" y="2547258"/>
            <a:ext cx="8668718" cy="3508694"/>
          </a:xfrm>
        </p:spPr>
        <p:txBody>
          <a:bodyPr/>
          <a:lstStyle/>
          <a:p>
            <a:pPr marL="342900" indent="-342900">
              <a:buFont typeface="Arial" panose="020B0604020202020204" pitchFamily="34" charset="0"/>
              <a:buChar char="•"/>
            </a:pPr>
            <a:r>
              <a:rPr lang="en-029" dirty="0"/>
              <a:t>Grades held less relevance over career outcomes than expected.</a:t>
            </a:r>
          </a:p>
          <a:p>
            <a:pPr marL="342900" indent="-342900">
              <a:buFont typeface="Arial" panose="020B0604020202020204" pitchFamily="34" charset="0"/>
              <a:buChar char="•"/>
            </a:pPr>
            <a:r>
              <a:rPr lang="en-029" dirty="0"/>
              <a:t>Student major proved to be extremely significant to career outcomes, especially in the long term. </a:t>
            </a:r>
          </a:p>
          <a:p>
            <a:pPr marL="342900" indent="-342900">
              <a:buFont typeface="Arial" panose="020B0604020202020204" pitchFamily="34" charset="0"/>
              <a:buChar char="•"/>
            </a:pPr>
            <a:r>
              <a:rPr lang="en-029" dirty="0"/>
              <a:t>The pay discrepancy between new graduates is not great, but widens considerably as graduates approach their mid-career.</a:t>
            </a:r>
          </a:p>
        </p:txBody>
      </p:sp>
    </p:spTree>
    <p:extLst>
      <p:ext uri="{BB962C8B-B14F-4D97-AF65-F5344CB8AC3E}">
        <p14:creationId xmlns:p14="http://schemas.microsoft.com/office/powerpoint/2010/main" val="3784505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DCAC7-F547-210F-C3E9-8CBCCBEADEA9}"/>
              </a:ext>
            </a:extLst>
          </p:cNvPr>
          <p:cNvSpPr>
            <a:spLocks noGrp="1"/>
          </p:cNvSpPr>
          <p:nvPr>
            <p:ph type="title"/>
          </p:nvPr>
        </p:nvSpPr>
        <p:spPr>
          <a:xfrm>
            <a:off x="811185" y="999477"/>
            <a:ext cx="6400800" cy="1852779"/>
          </a:xfrm>
        </p:spPr>
        <p:txBody>
          <a:bodyPr/>
          <a:lstStyle/>
          <a:p>
            <a:pPr>
              <a:lnSpc>
                <a:spcPct val="100000"/>
              </a:lnSpc>
            </a:pPr>
            <a:r>
              <a:rPr lang="en-029" sz="1200" b="0" dirty="0"/>
              <a:t>Essential Question:</a:t>
            </a:r>
            <a:br>
              <a:rPr lang="en-029" dirty="0"/>
            </a:br>
            <a:r>
              <a:rPr lang="en-US" sz="2400" dirty="0"/>
              <a:t>How do the choices made in one's academic journey impact their career outcomes? </a:t>
            </a:r>
            <a:br>
              <a:rPr lang="en-US" sz="2400" dirty="0"/>
            </a:br>
            <a:br>
              <a:rPr lang="en-US" sz="2400" dirty="0"/>
            </a:br>
            <a:r>
              <a:rPr lang="en-029" sz="1200" b="0" dirty="0"/>
              <a:t>Background:</a:t>
            </a:r>
            <a:endParaRPr lang="en-US" sz="1800" dirty="0"/>
          </a:p>
        </p:txBody>
      </p:sp>
      <p:sp>
        <p:nvSpPr>
          <p:cNvPr id="3" name="Content Placeholder 2">
            <a:extLst>
              <a:ext uri="{FF2B5EF4-FFF2-40B4-BE49-F238E27FC236}">
                <a16:creationId xmlns:a16="http://schemas.microsoft.com/office/drawing/2014/main" id="{C4E41D23-3CAF-FE63-EA51-5F9FCA2FE331}"/>
              </a:ext>
            </a:extLst>
          </p:cNvPr>
          <p:cNvSpPr>
            <a:spLocks noGrp="1"/>
          </p:cNvSpPr>
          <p:nvPr>
            <p:ph sz="quarter" idx="14"/>
          </p:nvPr>
        </p:nvSpPr>
        <p:spPr>
          <a:xfrm>
            <a:off x="811185" y="2931954"/>
            <a:ext cx="6400800" cy="2718034"/>
          </a:xfrm>
        </p:spPr>
        <p:txBody>
          <a:bodyPr/>
          <a:lstStyle/>
          <a:p>
            <a:r>
              <a:rPr lang="en-US" sz="1800" dirty="0"/>
              <a:t>In the age of information, the professional landscape has seen much change in the way skills and knowledge are passed on. </a:t>
            </a:r>
          </a:p>
          <a:p>
            <a:r>
              <a:rPr lang="en-US" sz="1800" dirty="0"/>
              <a:t>In many fields, especially those centered around technology, education is no longer the only ticket into the professional world. </a:t>
            </a:r>
          </a:p>
          <a:p>
            <a:r>
              <a:rPr lang="en-US" sz="1800" dirty="0"/>
              <a:t>There are many who believe academia to be optional for entry. In my project, I seek to take an objective look at the data and come to a conclusion on whether or not school is the be-all, end-all for career success.</a:t>
            </a:r>
          </a:p>
        </p:txBody>
      </p:sp>
    </p:spTree>
    <p:extLst>
      <p:ext uri="{BB962C8B-B14F-4D97-AF65-F5344CB8AC3E}">
        <p14:creationId xmlns:p14="http://schemas.microsoft.com/office/powerpoint/2010/main" val="459323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FA43-637B-EF8D-3849-CFD9352B9105}"/>
              </a:ext>
            </a:extLst>
          </p:cNvPr>
          <p:cNvSpPr>
            <a:spLocks noGrp="1"/>
          </p:cNvSpPr>
          <p:nvPr>
            <p:ph type="title"/>
          </p:nvPr>
        </p:nvSpPr>
        <p:spPr>
          <a:xfrm>
            <a:off x="811185" y="827307"/>
            <a:ext cx="6400800" cy="5203387"/>
          </a:xfrm>
        </p:spPr>
        <p:txBody>
          <a:bodyPr anchor="ctr"/>
          <a:lstStyle/>
          <a:p>
            <a:r>
              <a:rPr lang="en-US" dirty="0"/>
              <a:t>IDE Setup</a:t>
            </a:r>
          </a:p>
        </p:txBody>
      </p:sp>
      <p:pic>
        <p:nvPicPr>
          <p:cNvPr id="12" name="Picture Placeholder 11" descr="Computer script on a screen">
            <a:extLst>
              <a:ext uri="{FF2B5EF4-FFF2-40B4-BE49-F238E27FC236}">
                <a16:creationId xmlns:a16="http://schemas.microsoft.com/office/drawing/2014/main" id="{305341A4-1B00-C8F4-5862-79A826C75023}"/>
              </a:ext>
            </a:extLst>
          </p:cNvPr>
          <p:cNvPicPr>
            <a:picLocks noGrp="1" noChangeAspect="1"/>
          </p:cNvPicPr>
          <p:nvPr>
            <p:ph type="pic" sz="quarter" idx="15"/>
          </p:nvPr>
        </p:nvPicPr>
        <p:blipFill>
          <a:blip r:embed="rId3"/>
          <a:srcRect l="16675" r="16675"/>
          <a:stretch/>
        </p:blipFill>
        <p:spPr>
          <a:xfrm>
            <a:off x="7443860" y="3046905"/>
            <a:ext cx="3456590" cy="3456590"/>
          </a:xfrm>
        </p:spPr>
      </p:pic>
    </p:spTree>
    <p:extLst>
      <p:ext uri="{BB962C8B-B14F-4D97-AF65-F5344CB8AC3E}">
        <p14:creationId xmlns:p14="http://schemas.microsoft.com/office/powerpoint/2010/main" val="1198221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ABBA-2E6D-E7DD-AC67-58D1FCB3F346}"/>
              </a:ext>
            </a:extLst>
          </p:cNvPr>
          <p:cNvSpPr>
            <a:spLocks noGrp="1"/>
          </p:cNvSpPr>
          <p:nvPr>
            <p:ph type="title"/>
          </p:nvPr>
        </p:nvSpPr>
        <p:spPr>
          <a:xfrm>
            <a:off x="651794" y="752834"/>
            <a:ext cx="2318095" cy="932507"/>
          </a:xfrm>
        </p:spPr>
        <p:txBody>
          <a:bodyPr/>
          <a:lstStyle/>
          <a:p>
            <a:r>
              <a:rPr lang="en-US" dirty="0"/>
              <a:t>Public</a:t>
            </a:r>
          </a:p>
        </p:txBody>
      </p:sp>
      <p:pic>
        <p:nvPicPr>
          <p:cNvPr id="7" name="Content Placeholder 6" descr="A screenshot of a computer&#10;&#10;AI-generated content may be incorrect.">
            <a:extLst>
              <a:ext uri="{FF2B5EF4-FFF2-40B4-BE49-F238E27FC236}">
                <a16:creationId xmlns:a16="http://schemas.microsoft.com/office/drawing/2014/main" id="{9A351AFD-1FA6-241D-6741-46DB4E6F27BB}"/>
              </a:ext>
            </a:extLst>
          </p:cNvPr>
          <p:cNvPicPr>
            <a:picLocks noGrp="1" noChangeAspect="1"/>
          </p:cNvPicPr>
          <p:nvPr>
            <p:ph sz="quarter" idx="14"/>
          </p:nvPr>
        </p:nvPicPr>
        <p:blipFill>
          <a:blip r:embed="rId3"/>
          <a:stretch>
            <a:fillRect/>
          </a:stretch>
        </p:blipFill>
        <p:spPr>
          <a:xfrm>
            <a:off x="4011585" y="752834"/>
            <a:ext cx="7630649" cy="5352331"/>
          </a:xfrm>
        </p:spPr>
      </p:pic>
      <p:sp>
        <p:nvSpPr>
          <p:cNvPr id="8" name="TextBox 7">
            <a:extLst>
              <a:ext uri="{FF2B5EF4-FFF2-40B4-BE49-F238E27FC236}">
                <a16:creationId xmlns:a16="http://schemas.microsoft.com/office/drawing/2014/main" id="{154848C5-C509-1747-29F2-0F89F50D6FCF}"/>
              </a:ext>
            </a:extLst>
          </p:cNvPr>
          <p:cNvSpPr txBox="1"/>
          <p:nvPr/>
        </p:nvSpPr>
        <p:spPr>
          <a:xfrm>
            <a:off x="549766" y="1556997"/>
            <a:ext cx="3081649" cy="3416320"/>
          </a:xfrm>
          <a:prstGeom prst="rect">
            <a:avLst/>
          </a:prstGeom>
          <a:noFill/>
        </p:spPr>
        <p:txBody>
          <a:bodyPr wrap="square" rtlCol="0">
            <a:spAutoFit/>
          </a:bodyPr>
          <a:lstStyle/>
          <a:p>
            <a:r>
              <a:rPr lang="en-029" dirty="0">
                <a:solidFill>
                  <a:schemeClr val="bg1"/>
                </a:solidFill>
              </a:rPr>
              <a:t>My main folder (as shown on the right) is the directory where all my publicly accessible elements are kept.</a:t>
            </a:r>
          </a:p>
          <a:p>
            <a:endParaRPr lang="en-029" dirty="0">
              <a:solidFill>
                <a:schemeClr val="bg1"/>
              </a:solidFill>
            </a:endParaRPr>
          </a:p>
          <a:p>
            <a:r>
              <a:rPr lang="en-US" dirty="0">
                <a:solidFill>
                  <a:schemeClr val="bg1"/>
                </a:solidFill>
              </a:rPr>
              <a:t>These are elements that can be accessed by the web browser when the application is run. This of course, includes our dataset.</a:t>
            </a:r>
          </a:p>
        </p:txBody>
      </p:sp>
    </p:spTree>
    <p:extLst>
      <p:ext uri="{BB962C8B-B14F-4D97-AF65-F5344CB8AC3E}">
        <p14:creationId xmlns:p14="http://schemas.microsoft.com/office/powerpoint/2010/main" val="4294866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6394A-0E53-96EA-DA6A-5D0DA707B5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6EEB43-B734-B487-51A0-C08427B63479}"/>
              </a:ext>
            </a:extLst>
          </p:cNvPr>
          <p:cNvSpPr>
            <a:spLocks noGrp="1"/>
          </p:cNvSpPr>
          <p:nvPr>
            <p:ph type="title"/>
          </p:nvPr>
        </p:nvSpPr>
        <p:spPr>
          <a:xfrm>
            <a:off x="651794" y="752834"/>
            <a:ext cx="2318095" cy="932507"/>
          </a:xfrm>
        </p:spPr>
        <p:txBody>
          <a:bodyPr/>
          <a:lstStyle/>
          <a:p>
            <a:r>
              <a:rPr lang="en-US" dirty="0"/>
              <a:t>src</a:t>
            </a:r>
          </a:p>
        </p:txBody>
      </p:sp>
      <p:pic>
        <p:nvPicPr>
          <p:cNvPr id="7" name="Content Placeholder 6">
            <a:extLst>
              <a:ext uri="{FF2B5EF4-FFF2-40B4-BE49-F238E27FC236}">
                <a16:creationId xmlns:a16="http://schemas.microsoft.com/office/drawing/2014/main" id="{A652EE9F-6472-48CA-74D0-6DC4E575F2A0}"/>
              </a:ext>
            </a:extLst>
          </p:cNvPr>
          <p:cNvPicPr>
            <a:picLocks noGrp="1" noChangeAspect="1"/>
          </p:cNvPicPr>
          <p:nvPr>
            <p:ph sz="quarter" idx="14"/>
          </p:nvPr>
        </p:nvPicPr>
        <p:blipFill>
          <a:blip r:embed="rId3"/>
          <a:srcRect/>
          <a:stretch/>
        </p:blipFill>
        <p:spPr>
          <a:xfrm>
            <a:off x="4011585" y="752834"/>
            <a:ext cx="7630649" cy="5352331"/>
          </a:xfrm>
        </p:spPr>
      </p:pic>
      <p:sp>
        <p:nvSpPr>
          <p:cNvPr id="8" name="TextBox 7">
            <a:extLst>
              <a:ext uri="{FF2B5EF4-FFF2-40B4-BE49-F238E27FC236}">
                <a16:creationId xmlns:a16="http://schemas.microsoft.com/office/drawing/2014/main" id="{A446B272-34FB-27F5-0244-B8F260EDA218}"/>
              </a:ext>
            </a:extLst>
          </p:cNvPr>
          <p:cNvSpPr txBox="1"/>
          <p:nvPr/>
        </p:nvSpPr>
        <p:spPr>
          <a:xfrm>
            <a:off x="549766" y="1556997"/>
            <a:ext cx="3081649" cy="3139321"/>
          </a:xfrm>
          <a:prstGeom prst="rect">
            <a:avLst/>
          </a:prstGeom>
          <a:noFill/>
        </p:spPr>
        <p:txBody>
          <a:bodyPr wrap="square" rtlCol="0">
            <a:spAutoFit/>
          </a:bodyPr>
          <a:lstStyle/>
          <a:p>
            <a:r>
              <a:rPr lang="en-029" dirty="0">
                <a:solidFill>
                  <a:schemeClr val="bg1"/>
                </a:solidFill>
              </a:rPr>
              <a:t>My src folder (as shown on the right) is the directory that contains all of my code and my react elements.</a:t>
            </a:r>
          </a:p>
          <a:p>
            <a:endParaRPr lang="en-029" dirty="0">
              <a:solidFill>
                <a:schemeClr val="bg1"/>
              </a:solidFill>
            </a:endParaRPr>
          </a:p>
          <a:p>
            <a:r>
              <a:rPr lang="en-US" dirty="0">
                <a:solidFill>
                  <a:schemeClr val="bg1"/>
                </a:solidFill>
              </a:rPr>
              <a:t>This is where I’ve stored all the files that generate the application. These are executed in the background and produce a webpage we can interact with.</a:t>
            </a:r>
          </a:p>
        </p:txBody>
      </p:sp>
    </p:spTree>
    <p:extLst>
      <p:ext uri="{BB962C8B-B14F-4D97-AF65-F5344CB8AC3E}">
        <p14:creationId xmlns:p14="http://schemas.microsoft.com/office/powerpoint/2010/main" val="2610049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62916-CD0B-3EED-E6D7-1B79BA655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6A4C51-94C6-815C-6177-B9E75DA26628}"/>
              </a:ext>
            </a:extLst>
          </p:cNvPr>
          <p:cNvSpPr>
            <a:spLocks noGrp="1"/>
          </p:cNvSpPr>
          <p:nvPr>
            <p:ph type="title"/>
          </p:nvPr>
        </p:nvSpPr>
        <p:spPr>
          <a:xfrm>
            <a:off x="811185" y="827307"/>
            <a:ext cx="6400800" cy="5203387"/>
          </a:xfrm>
        </p:spPr>
        <p:txBody>
          <a:bodyPr anchor="ctr"/>
          <a:lstStyle/>
          <a:p>
            <a:r>
              <a:rPr lang="en-US" dirty="0"/>
              <a:t>The Application</a:t>
            </a:r>
          </a:p>
        </p:txBody>
      </p:sp>
      <p:pic>
        <p:nvPicPr>
          <p:cNvPr id="12" name="Picture Placeholder 11" descr="Hashtag computer key">
            <a:extLst>
              <a:ext uri="{FF2B5EF4-FFF2-40B4-BE49-F238E27FC236}">
                <a16:creationId xmlns:a16="http://schemas.microsoft.com/office/drawing/2014/main" id="{A7BD6A17-361F-8AE2-C696-F70436ACB14B}"/>
              </a:ext>
            </a:extLst>
          </p:cNvPr>
          <p:cNvPicPr>
            <a:picLocks noGrp="1" noChangeAspect="1"/>
          </p:cNvPicPr>
          <p:nvPr>
            <p:ph type="pic" sz="quarter" idx="15"/>
          </p:nvPr>
        </p:nvPicPr>
        <p:blipFill>
          <a:blip r:embed="rId3"/>
          <a:srcRect/>
          <a:stretch/>
        </p:blipFill>
        <p:spPr>
          <a:xfrm>
            <a:off x="7443860" y="3046905"/>
            <a:ext cx="3456590" cy="3456590"/>
          </a:xfrm>
        </p:spPr>
      </p:pic>
    </p:spTree>
    <p:extLst>
      <p:ext uri="{BB962C8B-B14F-4D97-AF65-F5344CB8AC3E}">
        <p14:creationId xmlns:p14="http://schemas.microsoft.com/office/powerpoint/2010/main" val="1768504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45CBC-42AA-3EDB-D450-6494466E5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CE1A3C-5AD6-E37C-195F-5010BC9AD74A}"/>
              </a:ext>
            </a:extLst>
          </p:cNvPr>
          <p:cNvSpPr>
            <a:spLocks noGrp="1"/>
          </p:cNvSpPr>
          <p:nvPr>
            <p:ph type="title"/>
          </p:nvPr>
        </p:nvSpPr>
        <p:spPr>
          <a:xfrm>
            <a:off x="608489" y="1949767"/>
            <a:ext cx="2462069" cy="932507"/>
          </a:xfrm>
        </p:spPr>
        <p:txBody>
          <a:bodyPr/>
          <a:lstStyle/>
          <a:p>
            <a:r>
              <a:rPr lang="en-US" sz="2800" dirty="0"/>
              <a:t>Homepage</a:t>
            </a:r>
          </a:p>
        </p:txBody>
      </p:sp>
      <p:sp>
        <p:nvSpPr>
          <p:cNvPr id="8" name="TextBox 7">
            <a:extLst>
              <a:ext uri="{FF2B5EF4-FFF2-40B4-BE49-F238E27FC236}">
                <a16:creationId xmlns:a16="http://schemas.microsoft.com/office/drawing/2014/main" id="{6AB057D5-9FFD-0CEE-F11A-CB84955E4DA4}"/>
              </a:ext>
            </a:extLst>
          </p:cNvPr>
          <p:cNvSpPr txBox="1"/>
          <p:nvPr/>
        </p:nvSpPr>
        <p:spPr>
          <a:xfrm>
            <a:off x="428220" y="2416021"/>
            <a:ext cx="2822608" cy="2637710"/>
          </a:xfrm>
          <a:prstGeom prst="rect">
            <a:avLst/>
          </a:prstGeom>
          <a:noFill/>
        </p:spPr>
        <p:txBody>
          <a:bodyPr wrap="square" rtlCol="0">
            <a:spAutoFit/>
          </a:bodyPr>
          <a:lstStyle/>
          <a:p>
            <a:pPr>
              <a:lnSpc>
                <a:spcPct val="150000"/>
              </a:lnSpc>
            </a:pPr>
            <a:r>
              <a:rPr lang="en-US" sz="1400" b="0" i="0" dirty="0">
                <a:solidFill>
                  <a:schemeClr val="bg1"/>
                </a:solidFill>
                <a:effectLst/>
                <a:latin typeface="Arial" panose="020B0604020202020204" pitchFamily="34" charset="0"/>
              </a:rPr>
              <a:t>I created this using </a:t>
            </a:r>
            <a:r>
              <a:rPr lang="en-US" sz="1400" dirty="0">
                <a:solidFill>
                  <a:schemeClr val="bg1"/>
                </a:solidFill>
                <a:latin typeface="Arial" panose="020B0604020202020204" pitchFamily="34" charset="0"/>
              </a:rPr>
              <a:t>html and CSS. This is a landing page that introduces the project and the essential question, giving a brief description. </a:t>
            </a:r>
          </a:p>
          <a:p>
            <a:pPr>
              <a:lnSpc>
                <a:spcPct val="150000"/>
              </a:lnSpc>
            </a:pPr>
            <a:endParaRPr lang="en-US" sz="1400" dirty="0">
              <a:solidFill>
                <a:schemeClr val="bg1"/>
              </a:solidFill>
              <a:latin typeface="Arial" panose="020B0604020202020204" pitchFamily="34" charset="0"/>
            </a:endParaRPr>
          </a:p>
          <a:p>
            <a:pPr>
              <a:lnSpc>
                <a:spcPct val="150000"/>
              </a:lnSpc>
            </a:pPr>
            <a:r>
              <a:rPr lang="en-US" sz="1400" dirty="0">
                <a:solidFill>
                  <a:schemeClr val="bg1"/>
                </a:solidFill>
                <a:latin typeface="Arial" panose="020B0604020202020204" pitchFamily="34" charset="0"/>
              </a:rPr>
              <a:t>There is a call to action which links to the rest of the page.</a:t>
            </a:r>
          </a:p>
        </p:txBody>
      </p:sp>
      <p:pic>
        <p:nvPicPr>
          <p:cNvPr id="6" name="Content Placeholder 5">
            <a:extLst>
              <a:ext uri="{FF2B5EF4-FFF2-40B4-BE49-F238E27FC236}">
                <a16:creationId xmlns:a16="http://schemas.microsoft.com/office/drawing/2014/main" id="{273D44F8-0FEC-88F8-602C-4FD886521914}"/>
              </a:ext>
            </a:extLst>
          </p:cNvPr>
          <p:cNvPicPr>
            <a:picLocks noGrp="1" noChangeAspect="1"/>
          </p:cNvPicPr>
          <p:nvPr>
            <p:ph sz="quarter" idx="14"/>
          </p:nvPr>
        </p:nvPicPr>
        <p:blipFill>
          <a:blip r:embed="rId3"/>
          <a:srcRect l="4585" r="4585"/>
          <a:stretch/>
        </p:blipFill>
        <p:spPr>
          <a:xfrm>
            <a:off x="3531765" y="752834"/>
            <a:ext cx="8317682" cy="5437231"/>
          </a:xfrm>
        </p:spPr>
      </p:pic>
    </p:spTree>
    <p:extLst>
      <p:ext uri="{BB962C8B-B14F-4D97-AF65-F5344CB8AC3E}">
        <p14:creationId xmlns:p14="http://schemas.microsoft.com/office/powerpoint/2010/main" val="1116982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24188-9005-9106-BD73-797A906346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960519-6F9E-9C57-F09F-CBCDC35369D6}"/>
              </a:ext>
            </a:extLst>
          </p:cNvPr>
          <p:cNvSpPr>
            <a:spLocks noGrp="1"/>
          </p:cNvSpPr>
          <p:nvPr>
            <p:ph type="title"/>
          </p:nvPr>
        </p:nvSpPr>
        <p:spPr>
          <a:xfrm>
            <a:off x="507821" y="752834"/>
            <a:ext cx="2462069" cy="932507"/>
          </a:xfrm>
        </p:spPr>
        <p:txBody>
          <a:bodyPr/>
          <a:lstStyle/>
          <a:p>
            <a:r>
              <a:rPr lang="en-US" sz="3600" dirty="0"/>
              <a:t>Figure 1</a:t>
            </a:r>
          </a:p>
        </p:txBody>
      </p:sp>
      <p:sp>
        <p:nvSpPr>
          <p:cNvPr id="8" name="TextBox 7">
            <a:extLst>
              <a:ext uri="{FF2B5EF4-FFF2-40B4-BE49-F238E27FC236}">
                <a16:creationId xmlns:a16="http://schemas.microsoft.com/office/drawing/2014/main" id="{045B1665-33C0-2413-71AA-F582C9B541EF}"/>
              </a:ext>
            </a:extLst>
          </p:cNvPr>
          <p:cNvSpPr txBox="1"/>
          <p:nvPr/>
        </p:nvSpPr>
        <p:spPr>
          <a:xfrm>
            <a:off x="507822" y="1398984"/>
            <a:ext cx="2822608" cy="4899868"/>
          </a:xfrm>
          <a:prstGeom prst="rect">
            <a:avLst/>
          </a:prstGeom>
          <a:noFill/>
        </p:spPr>
        <p:txBody>
          <a:bodyPr wrap="square" rtlCol="0">
            <a:spAutoFit/>
          </a:bodyPr>
          <a:lstStyle/>
          <a:p>
            <a:pPr>
              <a:lnSpc>
                <a:spcPct val="150000"/>
              </a:lnSpc>
            </a:pPr>
            <a:r>
              <a:rPr lang="en-US" sz="1400" b="0" i="0" dirty="0">
                <a:solidFill>
                  <a:schemeClr val="bg1"/>
                </a:solidFill>
                <a:effectLst/>
                <a:latin typeface="Arial" panose="020B0604020202020204" pitchFamily="34" charset="0"/>
              </a:rPr>
              <a:t>I created this using D3’s visualization library.</a:t>
            </a:r>
            <a:r>
              <a:rPr lang="en-US" sz="1400" dirty="0">
                <a:solidFill>
                  <a:schemeClr val="bg1"/>
                </a:solidFill>
                <a:latin typeface="Arial" panose="020B0604020202020204" pitchFamily="34" charset="0"/>
              </a:rPr>
              <a:t> This was created using Dataset 1. </a:t>
            </a:r>
            <a:r>
              <a:rPr lang="en-US" sz="1400" b="0" i="0" dirty="0">
                <a:solidFill>
                  <a:schemeClr val="bg1"/>
                </a:solidFill>
                <a:effectLst/>
                <a:latin typeface="Arial" panose="020B0604020202020204" pitchFamily="34" charset="0"/>
              </a:rPr>
              <a:t> </a:t>
            </a:r>
          </a:p>
          <a:p>
            <a:pPr>
              <a:lnSpc>
                <a:spcPct val="150000"/>
              </a:lnSpc>
            </a:pPr>
            <a:endParaRPr lang="en-US" sz="1400" dirty="0">
              <a:solidFill>
                <a:schemeClr val="bg1"/>
              </a:solidFill>
              <a:latin typeface="Arial" panose="020B0604020202020204" pitchFamily="34" charset="0"/>
            </a:endParaRPr>
          </a:p>
          <a:p>
            <a:pPr>
              <a:lnSpc>
                <a:spcPct val="150000"/>
              </a:lnSpc>
            </a:pPr>
            <a:r>
              <a:rPr lang="en-US" sz="1400" b="0" i="0" dirty="0">
                <a:solidFill>
                  <a:schemeClr val="bg1"/>
                </a:solidFill>
                <a:effectLst/>
                <a:latin typeface="Arial" panose="020B0604020202020204" pitchFamily="34" charset="0"/>
              </a:rPr>
              <a:t>The figure shows a scatter plot graph which plots students' college GPA against their starting salary</a:t>
            </a:r>
            <a:r>
              <a:rPr lang="en-US" sz="1400" dirty="0">
                <a:solidFill>
                  <a:schemeClr val="bg1"/>
                </a:solidFill>
                <a:latin typeface="Arial" panose="020B0604020202020204" pitchFamily="34" charset="0"/>
              </a:rPr>
              <a:t>. The graph uses tooltip to make it interactive, showing GPA and salary upon hovering.</a:t>
            </a:r>
            <a:endParaRPr lang="en-US" sz="1400" b="0" i="0" dirty="0">
              <a:solidFill>
                <a:schemeClr val="bg1"/>
              </a:solidFill>
              <a:effectLst/>
              <a:latin typeface="Arial" panose="020B0604020202020204" pitchFamily="34" charset="0"/>
            </a:endParaRPr>
          </a:p>
          <a:p>
            <a:pPr>
              <a:lnSpc>
                <a:spcPct val="150000"/>
              </a:lnSpc>
            </a:pPr>
            <a:br>
              <a:rPr lang="en-US" sz="1400" dirty="0">
                <a:solidFill>
                  <a:schemeClr val="bg1"/>
                </a:solidFill>
              </a:rPr>
            </a:br>
            <a:r>
              <a:rPr lang="en-US" sz="1400" b="0" i="0" dirty="0">
                <a:solidFill>
                  <a:schemeClr val="bg1"/>
                </a:solidFill>
                <a:effectLst/>
                <a:latin typeface="Arial" panose="020B0604020202020204" pitchFamily="34" charset="0"/>
              </a:rPr>
              <a:t>This was done with the intention of trying to visualize a correlation between GPA and students' earnings right out of school.</a:t>
            </a:r>
          </a:p>
        </p:txBody>
      </p:sp>
      <p:pic>
        <p:nvPicPr>
          <p:cNvPr id="6" name="Content Placeholder 5">
            <a:extLst>
              <a:ext uri="{FF2B5EF4-FFF2-40B4-BE49-F238E27FC236}">
                <a16:creationId xmlns:a16="http://schemas.microsoft.com/office/drawing/2014/main" id="{36D9F44E-4379-F1A4-99CF-268DCA5FE455}"/>
              </a:ext>
            </a:extLst>
          </p:cNvPr>
          <p:cNvPicPr>
            <a:picLocks noGrp="1" noChangeAspect="1"/>
          </p:cNvPicPr>
          <p:nvPr>
            <p:ph sz="quarter" idx="14"/>
          </p:nvPr>
        </p:nvPicPr>
        <p:blipFill>
          <a:blip r:embed="rId3"/>
          <a:srcRect l="4585" r="4585"/>
          <a:stretch/>
        </p:blipFill>
        <p:spPr>
          <a:xfrm>
            <a:off x="3531765" y="752834"/>
            <a:ext cx="8317682" cy="5437231"/>
          </a:xfrm>
        </p:spPr>
      </p:pic>
    </p:spTree>
    <p:extLst>
      <p:ext uri="{BB962C8B-B14F-4D97-AF65-F5344CB8AC3E}">
        <p14:creationId xmlns:p14="http://schemas.microsoft.com/office/powerpoint/2010/main" val="2530884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289F4-5008-8676-7547-45E6B5C25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D29EF1-79BA-16E5-ACBE-16C534633E1C}"/>
              </a:ext>
            </a:extLst>
          </p:cNvPr>
          <p:cNvSpPr>
            <a:spLocks noGrp="1"/>
          </p:cNvSpPr>
          <p:nvPr>
            <p:ph type="title"/>
          </p:nvPr>
        </p:nvSpPr>
        <p:spPr>
          <a:xfrm>
            <a:off x="507821" y="752834"/>
            <a:ext cx="2462069" cy="932507"/>
          </a:xfrm>
        </p:spPr>
        <p:txBody>
          <a:bodyPr/>
          <a:lstStyle/>
          <a:p>
            <a:r>
              <a:rPr lang="en-US" sz="3600" dirty="0"/>
              <a:t>Figure 2</a:t>
            </a:r>
          </a:p>
        </p:txBody>
      </p:sp>
      <p:sp>
        <p:nvSpPr>
          <p:cNvPr id="8" name="TextBox 7">
            <a:extLst>
              <a:ext uri="{FF2B5EF4-FFF2-40B4-BE49-F238E27FC236}">
                <a16:creationId xmlns:a16="http://schemas.microsoft.com/office/drawing/2014/main" id="{38C72974-406A-9A03-D22E-C8A644DA3469}"/>
              </a:ext>
            </a:extLst>
          </p:cNvPr>
          <p:cNvSpPr txBox="1"/>
          <p:nvPr/>
        </p:nvSpPr>
        <p:spPr>
          <a:xfrm>
            <a:off x="507822" y="1398984"/>
            <a:ext cx="2822608" cy="5223033"/>
          </a:xfrm>
          <a:prstGeom prst="rect">
            <a:avLst/>
          </a:prstGeom>
          <a:noFill/>
        </p:spPr>
        <p:txBody>
          <a:bodyPr wrap="square" rtlCol="0">
            <a:spAutoFit/>
          </a:bodyPr>
          <a:lstStyle/>
          <a:p>
            <a:pPr>
              <a:lnSpc>
                <a:spcPct val="150000"/>
              </a:lnSpc>
            </a:pPr>
            <a:r>
              <a:rPr lang="en-US" sz="1400" b="0" i="0" dirty="0">
                <a:solidFill>
                  <a:schemeClr val="bg1"/>
                </a:solidFill>
                <a:effectLst/>
                <a:latin typeface="Arial" panose="020B0604020202020204" pitchFamily="34" charset="0"/>
              </a:rPr>
              <a:t>I created this using D3’s visualization library. </a:t>
            </a:r>
            <a:r>
              <a:rPr lang="en-US" sz="1400" dirty="0">
                <a:solidFill>
                  <a:schemeClr val="bg1"/>
                </a:solidFill>
                <a:latin typeface="Arial" panose="020B0604020202020204" pitchFamily="34" charset="0"/>
              </a:rPr>
              <a:t>This was created using Dataset 2.</a:t>
            </a:r>
            <a:endParaRPr lang="en-US" sz="1400" b="0" i="0" dirty="0">
              <a:solidFill>
                <a:schemeClr val="bg1"/>
              </a:solidFill>
              <a:effectLst/>
              <a:latin typeface="Arial" panose="020B0604020202020204" pitchFamily="34" charset="0"/>
            </a:endParaRPr>
          </a:p>
          <a:p>
            <a:pPr>
              <a:lnSpc>
                <a:spcPct val="150000"/>
              </a:lnSpc>
            </a:pPr>
            <a:endParaRPr lang="en-US" sz="1400" b="0" i="0" dirty="0">
              <a:solidFill>
                <a:schemeClr val="bg1"/>
              </a:solidFill>
              <a:effectLst/>
              <a:latin typeface="Arial" panose="020B0604020202020204" pitchFamily="34" charset="0"/>
            </a:endParaRPr>
          </a:p>
          <a:p>
            <a:pPr>
              <a:lnSpc>
                <a:spcPct val="150000"/>
              </a:lnSpc>
            </a:pPr>
            <a:r>
              <a:rPr lang="en-US" sz="1400" b="0" i="0" dirty="0">
                <a:solidFill>
                  <a:schemeClr val="bg1"/>
                </a:solidFill>
                <a:effectLst/>
                <a:latin typeface="Arial" panose="020B0604020202020204" pitchFamily="34" charset="0"/>
              </a:rPr>
              <a:t>The figure shows a point diagram which plots students’ major against their starting salary as well as their mid career salary. </a:t>
            </a:r>
            <a:r>
              <a:rPr lang="en-US" sz="1400" dirty="0">
                <a:solidFill>
                  <a:schemeClr val="bg1"/>
                </a:solidFill>
                <a:latin typeface="Arial" panose="020B0604020202020204" pitchFamily="34" charset="0"/>
              </a:rPr>
              <a:t>The graph uses tooltip to make it interactive, showing major and salary upon hovering.</a:t>
            </a:r>
            <a:endParaRPr lang="en-US" sz="1400" b="0" i="0" dirty="0">
              <a:solidFill>
                <a:schemeClr val="bg1"/>
              </a:solidFill>
              <a:effectLst/>
              <a:latin typeface="Arial" panose="020B0604020202020204" pitchFamily="34" charset="0"/>
            </a:endParaRPr>
          </a:p>
          <a:p>
            <a:pPr>
              <a:lnSpc>
                <a:spcPct val="150000"/>
              </a:lnSpc>
            </a:pPr>
            <a:br>
              <a:rPr lang="en-US" sz="1400" dirty="0">
                <a:solidFill>
                  <a:schemeClr val="bg1"/>
                </a:solidFill>
              </a:rPr>
            </a:br>
            <a:r>
              <a:rPr lang="en-US" sz="1400" b="0" i="0" dirty="0">
                <a:solidFill>
                  <a:schemeClr val="bg1"/>
                </a:solidFill>
                <a:effectLst/>
                <a:latin typeface="Arial" panose="020B0604020202020204" pitchFamily="34" charset="0"/>
              </a:rPr>
              <a:t>This was done with the intention of trying to visualize a correlation between </a:t>
            </a:r>
            <a:r>
              <a:rPr lang="en-US" sz="1400" dirty="0">
                <a:solidFill>
                  <a:schemeClr val="bg1"/>
                </a:solidFill>
                <a:latin typeface="Arial" panose="020B0604020202020204" pitchFamily="34" charset="0"/>
              </a:rPr>
              <a:t>major </a:t>
            </a:r>
            <a:r>
              <a:rPr lang="en-US" sz="1400" b="0" i="0" dirty="0">
                <a:solidFill>
                  <a:schemeClr val="bg1"/>
                </a:solidFill>
                <a:effectLst/>
                <a:latin typeface="Arial" panose="020B0604020202020204" pitchFamily="34" charset="0"/>
              </a:rPr>
              <a:t>and students' earnings.</a:t>
            </a:r>
          </a:p>
        </p:txBody>
      </p:sp>
      <p:pic>
        <p:nvPicPr>
          <p:cNvPr id="6" name="Content Placeholder 5">
            <a:extLst>
              <a:ext uri="{FF2B5EF4-FFF2-40B4-BE49-F238E27FC236}">
                <a16:creationId xmlns:a16="http://schemas.microsoft.com/office/drawing/2014/main" id="{413CA6C7-ADF0-4669-7FA9-90CE6E35BC28}"/>
              </a:ext>
            </a:extLst>
          </p:cNvPr>
          <p:cNvPicPr>
            <a:picLocks noGrp="1" noChangeAspect="1"/>
          </p:cNvPicPr>
          <p:nvPr>
            <p:ph sz="quarter" idx="14"/>
          </p:nvPr>
        </p:nvPicPr>
        <p:blipFill>
          <a:blip r:embed="rId3"/>
          <a:srcRect l="2136" r="2136"/>
          <a:stretch/>
        </p:blipFill>
        <p:spPr>
          <a:xfrm>
            <a:off x="3738879" y="930137"/>
            <a:ext cx="8057691" cy="4997726"/>
          </a:xfrm>
        </p:spPr>
      </p:pic>
    </p:spTree>
    <p:extLst>
      <p:ext uri="{BB962C8B-B14F-4D97-AF65-F5344CB8AC3E}">
        <p14:creationId xmlns:p14="http://schemas.microsoft.com/office/powerpoint/2010/main" val="4096021170"/>
      </p:ext>
    </p:extLst>
  </p:cSld>
  <p:clrMapOvr>
    <a:masterClrMapping/>
  </p:clrMapOvr>
</p:sld>
</file>

<file path=ppt/theme/theme1.xml><?xml version="1.0" encoding="utf-8"?>
<a:theme xmlns:a="http://schemas.openxmlformats.org/drawingml/2006/main" name="Custom">
  <a:themeElements>
    <a:clrScheme name="Training-presentation">
      <a:dk1>
        <a:srgbClr val="000000"/>
      </a:dk1>
      <a:lt1>
        <a:srgbClr val="FFFFFF"/>
      </a:lt1>
      <a:dk2>
        <a:srgbClr val="112CC1"/>
      </a:dk2>
      <a:lt2>
        <a:srgbClr val="E7E6E6"/>
      </a:lt2>
      <a:accent1>
        <a:srgbClr val="FF7128"/>
      </a:accent1>
      <a:accent2>
        <a:srgbClr val="FF2828"/>
      </a:accent2>
      <a:accent3>
        <a:srgbClr val="2849FD"/>
      </a:accent3>
      <a:accent4>
        <a:srgbClr val="D3DDFE"/>
      </a:accent4>
      <a:accent5>
        <a:srgbClr val="FBFF22"/>
      </a:accent5>
      <a:accent6>
        <a:srgbClr val="D90000"/>
      </a:accent6>
      <a:hlink>
        <a:srgbClr val="0563C1"/>
      </a:hlink>
      <a:folHlink>
        <a:srgbClr val="954F72"/>
      </a:folHlink>
    </a:clrScheme>
    <a:fontScheme name="Custom 12">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03460604_win32_SL_V10" id="{99B34821-6204-44CE-8DD7-2088F7B07FF3}" vid="{E244DE33-B49D-4797-B149-ADA6E5DF59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7C52C5-6F65-4D42-B855-A3283C55581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5B6D968-3BA5-45CA-AFA4-01F84FB04FAA}">
  <ds:schemaRefs>
    <ds:schemaRef ds:uri="http://schemas.microsoft.com/sharepoint/v3/contenttype/forms"/>
  </ds:schemaRefs>
</ds:datastoreItem>
</file>

<file path=customXml/itemProps3.xml><?xml version="1.0" encoding="utf-8"?>
<ds:datastoreItem xmlns:ds="http://schemas.openxmlformats.org/officeDocument/2006/customXml" ds:itemID="{0354E976-D9B8-49D6-BB1E-30B410663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{31546584-1DE3-4BAF-A8C1-DD79228E6EDC}tf03460604_win32</Template>
  <TotalTime>145</TotalTime>
  <Words>645</Words>
  <Application>Microsoft Office PowerPoint</Application>
  <PresentationFormat>Widescreen</PresentationFormat>
  <Paragraphs>54</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Arial Black</vt:lpstr>
      <vt:lpstr>Calibri</vt:lpstr>
      <vt:lpstr>Custom</vt:lpstr>
      <vt:lpstr>Exploring The Link Between Education  and Career Success    Alexander Boyd IS219 Spring 2025 Data Story Application Project</vt:lpstr>
      <vt:lpstr>Essential Question: How do the choices made in one's academic journey impact their career outcomes?   Background:</vt:lpstr>
      <vt:lpstr>IDE Setup</vt:lpstr>
      <vt:lpstr>Public</vt:lpstr>
      <vt:lpstr>src</vt:lpstr>
      <vt:lpstr>The Application</vt:lpstr>
      <vt:lpstr>Homepage</vt:lpstr>
      <vt:lpstr>Figure 1</vt:lpstr>
      <vt:lpstr>Figure 2</vt:lpstr>
      <vt:lpstr>Figure 3</vt:lpstr>
      <vt:lpstr>Figure 4</vt:lpstr>
      <vt:lpstr>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Alexander Boyd</dc:creator>
  <cp:lastModifiedBy>Boyd, Alexander K</cp:lastModifiedBy>
  <cp:revision>15</cp:revision>
  <dcterms:created xsi:type="dcterms:W3CDTF">2025-03-14T18:50:58Z</dcterms:created>
  <dcterms:modified xsi:type="dcterms:W3CDTF">2025-04-22T19:50:29Z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